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6" r:id="rId2"/>
    <p:sldId id="298" r:id="rId3"/>
    <p:sldId id="365" r:id="rId4"/>
    <p:sldId id="376" r:id="rId5"/>
    <p:sldId id="377" r:id="rId6"/>
    <p:sldId id="378" r:id="rId7"/>
    <p:sldId id="379" r:id="rId8"/>
    <p:sldId id="299" r:id="rId9"/>
    <p:sldId id="320" r:id="rId10"/>
    <p:sldId id="321" r:id="rId11"/>
    <p:sldId id="301" r:id="rId12"/>
    <p:sldId id="302" r:id="rId13"/>
    <p:sldId id="312" r:id="rId14"/>
    <p:sldId id="303" r:id="rId15"/>
    <p:sldId id="313" r:id="rId16"/>
    <p:sldId id="305" r:id="rId17"/>
    <p:sldId id="322" r:id="rId18"/>
    <p:sldId id="323" r:id="rId19"/>
    <p:sldId id="324" r:id="rId20"/>
    <p:sldId id="332" r:id="rId21"/>
    <p:sldId id="333" r:id="rId22"/>
    <p:sldId id="331" r:id="rId23"/>
    <p:sldId id="334" r:id="rId24"/>
    <p:sldId id="335" r:id="rId25"/>
    <p:sldId id="314" r:id="rId26"/>
    <p:sldId id="315" r:id="rId27"/>
    <p:sldId id="311" r:id="rId28"/>
    <p:sldId id="300" r:id="rId29"/>
    <p:sldId id="284" r:id="rId30"/>
    <p:sldId id="351" r:id="rId31"/>
    <p:sldId id="352" r:id="rId32"/>
    <p:sldId id="353" r:id="rId33"/>
    <p:sldId id="354" r:id="rId34"/>
    <p:sldId id="283" r:id="rId35"/>
    <p:sldId id="316" r:id="rId36"/>
    <p:sldId id="319" r:id="rId37"/>
    <p:sldId id="329" r:id="rId38"/>
    <p:sldId id="328" r:id="rId39"/>
    <p:sldId id="336" r:id="rId40"/>
    <p:sldId id="268" r:id="rId41"/>
    <p:sldId id="317" r:id="rId42"/>
    <p:sldId id="282" r:id="rId43"/>
    <p:sldId id="310" r:id="rId44"/>
    <p:sldId id="286" r:id="rId45"/>
    <p:sldId id="357" r:id="rId46"/>
    <p:sldId id="358" r:id="rId47"/>
    <p:sldId id="361" r:id="rId48"/>
    <p:sldId id="362" r:id="rId49"/>
    <p:sldId id="363" r:id="rId50"/>
    <p:sldId id="364" r:id="rId51"/>
    <p:sldId id="385" r:id="rId52"/>
    <p:sldId id="386" r:id="rId53"/>
    <p:sldId id="388" r:id="rId54"/>
    <p:sldId id="387" r:id="rId55"/>
    <p:sldId id="293" r:id="rId56"/>
    <p:sldId id="318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n Zou" initials="XZ" lastIdx="1" clrIdx="0">
    <p:extLst>
      <p:ext uri="{19B8F6BF-5375-455C-9EA6-DF929625EA0E}">
        <p15:presenceInfo xmlns:p15="http://schemas.microsoft.com/office/powerpoint/2012/main" userId="260b9726081dae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142E86-C943-479E-911F-24CB4420137C}" v="1018" dt="2018-10-08T05:51:49.7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79021" autoAdjust="0"/>
  </p:normalViewPr>
  <p:slideViewPr>
    <p:cSldViewPr snapToGrid="0">
      <p:cViewPr varScale="1">
        <p:scale>
          <a:sx n="75" d="100"/>
          <a:sy n="75" d="100"/>
        </p:scale>
        <p:origin x="66" y="1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Zou" userId="260b9726081dae15" providerId="LiveId" clId="{49142E86-C943-479E-911F-24CB4420137C}"/>
    <pc:docChg chg="undo custSel mod addSld delSld modSld sldOrd">
      <pc:chgData name="Xin Zou" userId="260b9726081dae15" providerId="LiveId" clId="{49142E86-C943-479E-911F-24CB4420137C}" dt="2018-10-08T05:51:58.754" v="5031" actId="20577"/>
      <pc:docMkLst>
        <pc:docMk/>
      </pc:docMkLst>
      <pc:sldChg chg="addSp delSp modSp">
        <pc:chgData name="Xin Zou" userId="260b9726081dae15" providerId="LiveId" clId="{49142E86-C943-479E-911F-24CB4420137C}" dt="2018-10-08T05:51:58.754" v="5031" actId="20577"/>
        <pc:sldMkLst>
          <pc:docMk/>
          <pc:sldMk cId="3788006596" sldId="256"/>
        </pc:sldMkLst>
        <pc:spChg chg="del">
          <ac:chgData name="Xin Zou" userId="260b9726081dae15" providerId="LiveId" clId="{49142E86-C943-479E-911F-24CB4420137C}" dt="2018-10-06T06:13:02.987" v="4"/>
          <ac:spMkLst>
            <pc:docMk/>
            <pc:sldMk cId="3788006596" sldId="256"/>
            <ac:spMk id="2" creationId="{B6C21B4E-84B8-42C3-A8B8-05ADBE0814C8}"/>
          </ac:spMkLst>
        </pc:spChg>
        <pc:spChg chg="del">
          <ac:chgData name="Xin Zou" userId="260b9726081dae15" providerId="LiveId" clId="{49142E86-C943-479E-911F-24CB4420137C}" dt="2018-10-06T06:13:02.987" v="4"/>
          <ac:spMkLst>
            <pc:docMk/>
            <pc:sldMk cId="3788006596" sldId="256"/>
            <ac:spMk id="3" creationId="{E4E83199-AC6A-4258-AA88-7AB3B154A896}"/>
          </ac:spMkLst>
        </pc:spChg>
        <pc:spChg chg="add mod">
          <ac:chgData name="Xin Zou" userId="260b9726081dae15" providerId="LiveId" clId="{49142E86-C943-479E-911F-24CB4420137C}" dt="2018-10-06T06:18:20.055" v="36" actId="403"/>
          <ac:spMkLst>
            <pc:docMk/>
            <pc:sldMk cId="3788006596" sldId="256"/>
            <ac:spMk id="4" creationId="{1B22EF01-8BC0-4A19-B316-9A1F7C099BC0}"/>
          </ac:spMkLst>
        </pc:spChg>
        <pc:spChg chg="add mod">
          <ac:chgData name="Xin Zou" userId="260b9726081dae15" providerId="LiveId" clId="{49142E86-C943-479E-911F-24CB4420137C}" dt="2018-10-08T05:51:58.754" v="5031" actId="20577"/>
          <ac:spMkLst>
            <pc:docMk/>
            <pc:sldMk cId="3788006596" sldId="256"/>
            <ac:spMk id="5" creationId="{692C8326-C79F-4345-9EBA-2F3956376367}"/>
          </ac:spMkLst>
        </pc:spChg>
      </pc:sldChg>
      <pc:sldChg chg="delSp add del setBg delDesignElem">
        <pc:chgData name="Xin Zou" userId="260b9726081dae15" providerId="LiveId" clId="{49142E86-C943-479E-911F-24CB4420137C}" dt="2018-10-06T21:37:46.490" v="4726"/>
        <pc:sldMkLst>
          <pc:docMk/>
          <pc:sldMk cId="1754233272" sldId="268"/>
        </pc:sldMkLst>
        <pc:cxnChg chg="del">
          <ac:chgData name="Xin Zou" userId="260b9726081dae15" providerId="LiveId" clId="{49142E86-C943-479E-911F-24CB4420137C}" dt="2018-10-06T21:37:46.490" v="4726"/>
          <ac:cxnSpMkLst>
            <pc:docMk/>
            <pc:sldMk cId="1754233272" sldId="268"/>
            <ac:cxnSpMk id="8" creationId="{21FCCE20-1E4F-44FF-87B4-379D391A2D12}"/>
          </ac:cxnSpMkLst>
        </pc:cxnChg>
      </pc:sldChg>
      <pc:sldChg chg="add del">
        <pc:chgData name="Xin Zou" userId="260b9726081dae15" providerId="LiveId" clId="{49142E86-C943-479E-911F-24CB4420137C}" dt="2018-10-06T21:39:21.731" v="4793"/>
        <pc:sldMkLst>
          <pc:docMk/>
          <pc:sldMk cId="2936655478" sldId="282"/>
        </pc:sldMkLst>
      </pc:sldChg>
      <pc:sldChg chg="modSp add">
        <pc:chgData name="Xin Zou" userId="260b9726081dae15" providerId="LiveId" clId="{49142E86-C943-479E-911F-24CB4420137C}" dt="2018-10-06T21:25:49.569" v="4521" actId="20577"/>
        <pc:sldMkLst>
          <pc:docMk/>
          <pc:sldMk cId="2000935467" sldId="283"/>
        </pc:sldMkLst>
        <pc:spChg chg="mod">
          <ac:chgData name="Xin Zou" userId="260b9726081dae15" providerId="LiveId" clId="{49142E86-C943-479E-911F-24CB4420137C}" dt="2018-10-06T21:22:34.659" v="3577" actId="6549"/>
          <ac:spMkLst>
            <pc:docMk/>
            <pc:sldMk cId="2000935467" sldId="283"/>
            <ac:spMk id="2" creationId="{00000000-0000-0000-0000-000000000000}"/>
          </ac:spMkLst>
        </pc:spChg>
        <pc:spChg chg="mod">
          <ac:chgData name="Xin Zou" userId="260b9726081dae15" providerId="LiveId" clId="{49142E86-C943-479E-911F-24CB4420137C}" dt="2018-10-06T21:25:49.569" v="4521" actId="20577"/>
          <ac:spMkLst>
            <pc:docMk/>
            <pc:sldMk cId="2000935467" sldId="283"/>
            <ac:spMk id="3" creationId="{00000000-0000-0000-0000-000000000000}"/>
          </ac:spMkLst>
        </pc:spChg>
      </pc:sldChg>
      <pc:sldChg chg="addSp delSp modSp add mod setBg">
        <pc:chgData name="Xin Zou" userId="260b9726081dae15" providerId="LiveId" clId="{49142E86-C943-479E-911F-24CB4420137C}" dt="2018-10-06T21:22:16.665" v="3560" actId="26606"/>
        <pc:sldMkLst>
          <pc:docMk/>
          <pc:sldMk cId="4150916077" sldId="284"/>
        </pc:sldMkLst>
        <pc:spChg chg="mod">
          <ac:chgData name="Xin Zou" userId="260b9726081dae15" providerId="LiveId" clId="{49142E86-C943-479E-911F-24CB4420137C}" dt="2018-10-06T21:22:16.665" v="3560" actId="26606"/>
          <ac:spMkLst>
            <pc:docMk/>
            <pc:sldMk cId="4150916077" sldId="284"/>
            <ac:spMk id="2" creationId="{00000000-0000-0000-0000-000000000000}"/>
          </ac:spMkLst>
        </pc:spChg>
        <pc:spChg chg="del mod">
          <ac:chgData name="Xin Zou" userId="260b9726081dae15" providerId="LiveId" clId="{49142E86-C943-479E-911F-24CB4420137C}" dt="2018-10-06T21:22:16.665" v="3560" actId="26606"/>
          <ac:spMkLst>
            <pc:docMk/>
            <pc:sldMk cId="4150916077" sldId="284"/>
            <ac:spMk id="3" creationId="{00000000-0000-0000-0000-000000000000}"/>
          </ac:spMkLst>
        </pc:spChg>
        <pc:graphicFrameChg chg="add">
          <ac:chgData name="Xin Zou" userId="260b9726081dae15" providerId="LiveId" clId="{49142E86-C943-479E-911F-24CB4420137C}" dt="2018-10-06T21:22:16.665" v="3560" actId="26606"/>
          <ac:graphicFrameMkLst>
            <pc:docMk/>
            <pc:sldMk cId="4150916077" sldId="284"/>
            <ac:graphicFrameMk id="5" creationId="{5C3088A7-DB28-4485-ACB9-10A13C34C2B3}"/>
          </ac:graphicFrameMkLst>
        </pc:graphicFrameChg>
      </pc:sldChg>
      <pc:sldChg chg="add">
        <pc:chgData name="Xin Zou" userId="260b9726081dae15" providerId="LiveId" clId="{49142E86-C943-479E-911F-24CB4420137C}" dt="2018-10-06T21:48:00.117" v="4854"/>
        <pc:sldMkLst>
          <pc:docMk/>
          <pc:sldMk cId="3106338441" sldId="286"/>
        </pc:sldMkLst>
      </pc:sldChg>
      <pc:sldChg chg="modSp add ord modNotesTx">
        <pc:chgData name="Xin Zou" userId="260b9726081dae15" providerId="LiveId" clId="{49142E86-C943-479E-911F-24CB4420137C}" dt="2018-10-07T00:16:29.146" v="5022"/>
        <pc:sldMkLst>
          <pc:docMk/>
          <pc:sldMk cId="297305354" sldId="293"/>
        </pc:sldMkLst>
        <pc:spChg chg="mod">
          <ac:chgData name="Xin Zou" userId="260b9726081dae15" providerId="LiveId" clId="{49142E86-C943-479E-911F-24CB4420137C}" dt="2018-10-06T23:59:46.056" v="5021"/>
          <ac:spMkLst>
            <pc:docMk/>
            <pc:sldMk cId="297305354" sldId="293"/>
            <ac:spMk id="7" creationId="{5D3F9EE2-3437-4BA0-9155-DC2B06C89123}"/>
          </ac:spMkLst>
        </pc:spChg>
      </pc:sldChg>
      <pc:sldChg chg="modSp add">
        <pc:chgData name="Xin Zou" userId="260b9726081dae15" providerId="LiveId" clId="{49142E86-C943-479E-911F-24CB4420137C}" dt="2018-10-06T23:57:46.016" v="4956"/>
        <pc:sldMkLst>
          <pc:docMk/>
          <pc:sldMk cId="2934093162" sldId="298"/>
        </pc:sldMkLst>
        <pc:spChg chg="mod">
          <ac:chgData name="Xin Zou" userId="260b9726081dae15" providerId="LiveId" clId="{49142E86-C943-479E-911F-24CB4420137C}" dt="2018-10-06T23:57:46.016" v="4956"/>
          <ac:spMkLst>
            <pc:docMk/>
            <pc:sldMk cId="2934093162" sldId="298"/>
            <ac:spMk id="3" creationId="{00000000-0000-0000-0000-000000000000}"/>
          </ac:spMkLst>
        </pc:spChg>
      </pc:sldChg>
      <pc:sldChg chg="addSp modSp add modAnim">
        <pc:chgData name="Xin Zou" userId="260b9726081dae15" providerId="LiveId" clId="{49142E86-C943-479E-911F-24CB4420137C}" dt="2018-10-06T19:39:36.728" v="1190"/>
        <pc:sldMkLst>
          <pc:docMk/>
          <pc:sldMk cId="3965786798" sldId="299"/>
        </pc:sldMkLst>
        <pc:spChg chg="mod">
          <ac:chgData name="Xin Zou" userId="260b9726081dae15" providerId="LiveId" clId="{49142E86-C943-479E-911F-24CB4420137C}" dt="2018-10-06T19:39:20.884" v="1188" actId="20577"/>
          <ac:spMkLst>
            <pc:docMk/>
            <pc:sldMk cId="3965786798" sldId="299"/>
            <ac:spMk id="3" creationId="{00000000-0000-0000-0000-000000000000}"/>
          </ac:spMkLst>
        </pc:spChg>
        <pc:spChg chg="add mod">
          <ac:chgData name="Xin Zou" userId="260b9726081dae15" providerId="LiveId" clId="{49142E86-C943-479E-911F-24CB4420137C}" dt="2018-10-06T19:38:54.283" v="1099" actId="20577"/>
          <ac:spMkLst>
            <pc:docMk/>
            <pc:sldMk cId="3965786798" sldId="299"/>
            <ac:spMk id="4" creationId="{09FFF114-83D0-44D9-B565-0610A6EC6049}"/>
          </ac:spMkLst>
        </pc:spChg>
      </pc:sldChg>
      <pc:sldChg chg="modSp add ord">
        <pc:chgData name="Xin Zou" userId="260b9726081dae15" providerId="LiveId" clId="{49142E86-C943-479E-911F-24CB4420137C}" dt="2018-10-06T19:49:10.927" v="1586"/>
        <pc:sldMkLst>
          <pc:docMk/>
          <pc:sldMk cId="756406320" sldId="300"/>
        </pc:sldMkLst>
        <pc:spChg chg="mod">
          <ac:chgData name="Xin Zou" userId="260b9726081dae15" providerId="LiveId" clId="{49142E86-C943-479E-911F-24CB4420137C}" dt="2018-10-06T19:44:34.845" v="1446" actId="14100"/>
          <ac:spMkLst>
            <pc:docMk/>
            <pc:sldMk cId="756406320" sldId="300"/>
            <ac:spMk id="3" creationId="{00000000-0000-0000-0000-000000000000}"/>
          </ac:spMkLst>
        </pc:spChg>
      </pc:sldChg>
      <pc:sldChg chg="addSp modSp add modAnim">
        <pc:chgData name="Xin Zou" userId="260b9726081dae15" providerId="LiveId" clId="{49142E86-C943-479E-911F-24CB4420137C}" dt="2018-10-06T19:43:55.430" v="1405" actId="1076"/>
        <pc:sldMkLst>
          <pc:docMk/>
          <pc:sldMk cId="776990610" sldId="301"/>
        </pc:sldMkLst>
        <pc:spChg chg="mod">
          <ac:chgData name="Xin Zou" userId="260b9726081dae15" providerId="LiveId" clId="{49142E86-C943-479E-911F-24CB4420137C}" dt="2018-10-06T19:42:59.061" v="1307" actId="14100"/>
          <ac:spMkLst>
            <pc:docMk/>
            <pc:sldMk cId="776990610" sldId="301"/>
            <ac:spMk id="2" creationId="{00000000-0000-0000-0000-000000000000}"/>
          </ac:spMkLst>
        </pc:spChg>
        <pc:spChg chg="mod">
          <ac:chgData name="Xin Zou" userId="260b9726081dae15" providerId="LiveId" clId="{49142E86-C943-479E-911F-24CB4420137C}" dt="2018-10-06T19:41:36.971" v="1242" actId="14100"/>
          <ac:spMkLst>
            <pc:docMk/>
            <pc:sldMk cId="776990610" sldId="301"/>
            <ac:spMk id="3" creationId="{00000000-0000-0000-0000-000000000000}"/>
          </ac:spMkLst>
        </pc:spChg>
        <pc:spChg chg="add mod">
          <ac:chgData name="Xin Zou" userId="260b9726081dae15" providerId="LiveId" clId="{49142E86-C943-479E-911F-24CB4420137C}" dt="2018-10-06T19:43:55.430" v="1405" actId="1076"/>
          <ac:spMkLst>
            <pc:docMk/>
            <pc:sldMk cId="776990610" sldId="301"/>
            <ac:spMk id="4" creationId="{95DB8F7C-EBC4-4B89-8865-EB214A491842}"/>
          </ac:spMkLst>
        </pc:spChg>
      </pc:sldChg>
      <pc:sldChg chg="modSp add">
        <pc:chgData name="Xin Zou" userId="260b9726081dae15" providerId="LiveId" clId="{49142E86-C943-479E-911F-24CB4420137C}" dt="2018-10-06T19:40:19.950" v="1222"/>
        <pc:sldMkLst>
          <pc:docMk/>
          <pc:sldMk cId="204454495" sldId="302"/>
        </pc:sldMkLst>
        <pc:spChg chg="mod">
          <ac:chgData name="Xin Zou" userId="260b9726081dae15" providerId="LiveId" clId="{49142E86-C943-479E-911F-24CB4420137C}" dt="2018-10-06T19:40:19.950" v="1222"/>
          <ac:spMkLst>
            <pc:docMk/>
            <pc:sldMk cId="204454495" sldId="302"/>
            <ac:spMk id="3" creationId="{00000000-0000-0000-0000-000000000000}"/>
          </ac:spMkLst>
        </pc:spChg>
      </pc:sldChg>
      <pc:sldChg chg="add">
        <pc:chgData name="Xin Zou" userId="260b9726081dae15" providerId="LiveId" clId="{49142E86-C943-479E-911F-24CB4420137C}" dt="2018-10-06T06:20:34.591" v="43"/>
        <pc:sldMkLst>
          <pc:docMk/>
          <pc:sldMk cId="4279328777" sldId="303"/>
        </pc:sldMkLst>
      </pc:sldChg>
      <pc:sldChg chg="addSp delSp modSp add">
        <pc:chgData name="Xin Zou" userId="260b9726081dae15" providerId="LiveId" clId="{49142E86-C943-479E-911F-24CB4420137C}" dt="2018-10-06T19:45:05.999" v="1477" actId="20577"/>
        <pc:sldMkLst>
          <pc:docMk/>
          <pc:sldMk cId="1612605131" sldId="305"/>
        </pc:sldMkLst>
        <pc:spChg chg="mod">
          <ac:chgData name="Xin Zou" userId="260b9726081dae15" providerId="LiveId" clId="{49142E86-C943-479E-911F-24CB4420137C}" dt="2018-10-06T19:45:05.999" v="1477" actId="20577"/>
          <ac:spMkLst>
            <pc:docMk/>
            <pc:sldMk cId="1612605131" sldId="305"/>
            <ac:spMk id="2" creationId="{00000000-0000-0000-0000-000000000000}"/>
          </ac:spMkLst>
        </pc:spChg>
        <pc:grpChg chg="mod">
          <ac:chgData name="Xin Zou" userId="260b9726081dae15" providerId="LiveId" clId="{49142E86-C943-479E-911F-24CB4420137C}" dt="2018-10-06T06:32:40.888" v="125" actId="1076"/>
          <ac:grpSpMkLst>
            <pc:docMk/>
            <pc:sldMk cId="1612605131" sldId="305"/>
            <ac:grpSpMk id="13" creationId="{00000000-0000-0000-0000-000000000000}"/>
          </ac:grpSpMkLst>
        </pc:grpChg>
        <pc:grpChg chg="del">
          <ac:chgData name="Xin Zou" userId="260b9726081dae15" providerId="LiveId" clId="{49142E86-C943-479E-911F-24CB4420137C}" dt="2018-10-06T06:32:33.759" v="124" actId="478"/>
          <ac:grpSpMkLst>
            <pc:docMk/>
            <pc:sldMk cId="1612605131" sldId="305"/>
            <ac:grpSpMk id="26" creationId="{00000000-0000-0000-0000-000000000000}"/>
          </ac:grpSpMkLst>
        </pc:grpChg>
        <pc:grpChg chg="add mod">
          <ac:chgData name="Xin Zou" userId="260b9726081dae15" providerId="LiveId" clId="{49142E86-C943-479E-911F-24CB4420137C}" dt="2018-10-06T06:34:59.790" v="134" actId="14861"/>
          <ac:grpSpMkLst>
            <pc:docMk/>
            <pc:sldMk cId="1612605131" sldId="305"/>
            <ac:grpSpMk id="30" creationId="{A9EB7004-B568-4995-A3A6-4480350C6AF0}"/>
          </ac:grpSpMkLst>
        </pc:grpChg>
      </pc:sldChg>
      <pc:sldChg chg="addSp delSp modSp add del mod setBg setClrOvrMap delDesignElem">
        <pc:chgData name="Xin Zou" userId="260b9726081dae15" providerId="LiveId" clId="{49142E86-C943-479E-911F-24CB4420137C}" dt="2018-10-06T21:44:11.044" v="4851"/>
        <pc:sldMkLst>
          <pc:docMk/>
          <pc:sldMk cId="2959252940" sldId="310"/>
        </pc:sldMkLst>
        <pc:spChg chg="mod">
          <ac:chgData name="Xin Zou" userId="260b9726081dae15" providerId="LiveId" clId="{49142E86-C943-479E-911F-24CB4420137C}" dt="2018-10-06T21:44:11.044" v="4851"/>
          <ac:spMkLst>
            <pc:docMk/>
            <pc:sldMk cId="2959252940" sldId="310"/>
            <ac:spMk id="3" creationId="{13F543CF-C3C5-4CE9-8312-5AAF14ED8044}"/>
          </ac:spMkLst>
        </pc:spChg>
        <pc:spChg chg="add">
          <ac:chgData name="Xin Zou" userId="260b9726081dae15" providerId="LiveId" clId="{49142E86-C943-479E-911F-24CB4420137C}" dt="2018-10-06T21:43:26.117" v="4796" actId="26606"/>
          <ac:spMkLst>
            <pc:docMk/>
            <pc:sldMk cId="2959252940" sldId="310"/>
            <ac:spMk id="9" creationId="{05325879-C4B2-475E-B853-DC8F21A63351}"/>
          </ac:spMkLst>
        </pc:spChg>
        <pc:spChg chg="del">
          <ac:chgData name="Xin Zou" userId="260b9726081dae15" providerId="LiveId" clId="{49142E86-C943-479E-911F-24CB4420137C}" dt="2018-10-06T21:39:21.731" v="4793"/>
          <ac:spMkLst>
            <pc:docMk/>
            <pc:sldMk cId="2959252940" sldId="310"/>
            <ac:spMk id="10" creationId="{05325879-C4B2-475E-B853-DC8F21A63351}"/>
          </ac:spMkLst>
        </pc:spChg>
        <pc:spChg chg="add">
          <ac:chgData name="Xin Zou" userId="260b9726081dae15" providerId="LiveId" clId="{49142E86-C943-479E-911F-24CB4420137C}" dt="2018-10-06T21:43:26.117" v="4796" actId="26606"/>
          <ac:spMkLst>
            <pc:docMk/>
            <pc:sldMk cId="2959252940" sldId="310"/>
            <ac:spMk id="11" creationId="{012C085F-3B19-420D-902A-B55695F5036C}"/>
          </ac:spMkLst>
        </pc:spChg>
        <pc:spChg chg="del">
          <ac:chgData name="Xin Zou" userId="260b9726081dae15" providerId="LiveId" clId="{49142E86-C943-479E-911F-24CB4420137C}" dt="2018-10-06T21:39:21.731" v="4793"/>
          <ac:spMkLst>
            <pc:docMk/>
            <pc:sldMk cId="2959252940" sldId="310"/>
            <ac:spMk id="12" creationId="{012C085F-3B19-420D-902A-B55695F5036C}"/>
          </ac:spMkLst>
        </pc:spChg>
        <pc:picChg chg="add mod">
          <ac:chgData name="Xin Zou" userId="260b9726081dae15" providerId="LiveId" clId="{49142E86-C943-479E-911F-24CB4420137C}" dt="2018-10-06T21:43:26.117" v="4796" actId="26606"/>
          <ac:picMkLst>
            <pc:docMk/>
            <pc:sldMk cId="2959252940" sldId="310"/>
            <ac:picMk id="4" creationId="{FF92118B-E2BC-4160-8190-BF00E10D3C28}"/>
          </ac:picMkLst>
        </pc:picChg>
        <pc:picChg chg="del">
          <ac:chgData name="Xin Zou" userId="260b9726081dae15" providerId="LiveId" clId="{49142E86-C943-479E-911F-24CB4420137C}" dt="2018-10-06T21:43:16.754" v="4794" actId="478"/>
          <ac:picMkLst>
            <pc:docMk/>
            <pc:sldMk cId="2959252940" sldId="310"/>
            <ac:picMk id="8" creationId="{12343278-93D1-463E-8DE4-1562BBB9935E}"/>
          </ac:picMkLst>
        </pc:picChg>
      </pc:sldChg>
      <pc:sldChg chg="add del">
        <pc:chgData name="Xin Zou" userId="260b9726081dae15" providerId="LiveId" clId="{49142E86-C943-479E-911F-24CB4420137C}" dt="2018-10-06T06:12:42.332" v="3"/>
        <pc:sldMkLst>
          <pc:docMk/>
          <pc:sldMk cId="3806061754" sldId="311"/>
        </pc:sldMkLst>
        <pc:spChg chg="mod">
          <ac:chgData name="Xin Zou" userId="260b9726081dae15" providerId="LiveId" clId="{49142E86-C943-479E-911F-24CB4420137C}" dt="2018-10-06T06:35:44.678" v="208"/>
          <ac:spMkLst>
            <pc:docMk/>
            <pc:sldMk cId="3806061754" sldId="311"/>
            <ac:spMk id="2" creationId="{00000000-0000-0000-0000-000000000000}"/>
          </ac:spMkLst>
        </pc:spChg>
        <pc:spChg chg="mod">
          <ac:chgData name="Xin Zou" userId="260b9726081dae15" providerId="LiveId" clId="{49142E86-C943-479E-911F-24CB4420137C}" dt="2018-10-06T06:36:22.661" v="400"/>
          <ac:spMkLst>
            <pc:docMk/>
            <pc:sldMk cId="3806061754" sldId="311"/>
            <ac:spMk id="3" creationId="{00000000-0000-0000-0000-000000000000}"/>
          </ac:spMkLst>
        </pc:spChg>
      </pc:sldChg>
      <pc:sldChg chg="modSp add">
        <pc:chgData name="Xin Zou" userId="260b9726081dae15" providerId="LiveId" clId="{49142E86-C943-479E-911F-24CB4420137C}" dt="2018-10-06T06:33:37.580" v="128" actId="15"/>
        <pc:sldMkLst>
          <pc:docMk/>
          <pc:sldMk cId="26282964" sldId="312"/>
        </pc:sldMkLst>
        <pc:spChg chg="mod">
          <ac:chgData name="Xin Zou" userId="260b9726081dae15" providerId="LiveId" clId="{49142E86-C943-479E-911F-24CB4420137C}" dt="2018-10-06T06:33:37.580" v="128" actId="15"/>
          <ac:spMkLst>
            <pc:docMk/>
            <pc:sldMk cId="26282964" sldId="312"/>
            <ac:spMk id="3" creationId="{00000000-0000-0000-0000-000000000000}"/>
          </ac:spMkLst>
        </pc:spChg>
      </pc:sldChg>
      <pc:sldChg chg="modSp add">
        <pc:chgData name="Xin Zou" userId="260b9726081dae15" providerId="LiveId" clId="{49142E86-C943-479E-911F-24CB4420137C}" dt="2018-10-06T06:33:25.947" v="127" actId="27636"/>
        <pc:sldMkLst>
          <pc:docMk/>
          <pc:sldMk cId="1087325541" sldId="313"/>
        </pc:sldMkLst>
        <pc:spChg chg="mod">
          <ac:chgData name="Xin Zou" userId="260b9726081dae15" providerId="LiveId" clId="{49142E86-C943-479E-911F-24CB4420137C}" dt="2018-10-06T06:33:25.947" v="127" actId="27636"/>
          <ac:spMkLst>
            <pc:docMk/>
            <pc:sldMk cId="1087325541" sldId="313"/>
            <ac:spMk id="3" creationId="{00000000-0000-0000-0000-000000000000}"/>
          </ac:spMkLst>
        </pc:spChg>
      </pc:sldChg>
      <pc:sldChg chg="add setBg">
        <pc:chgData name="Xin Zou" userId="260b9726081dae15" providerId="LiveId" clId="{49142E86-C943-479E-911F-24CB4420137C}" dt="2018-10-06T19:26:02.842" v="789"/>
        <pc:sldMkLst>
          <pc:docMk/>
          <pc:sldMk cId="2661510189" sldId="314"/>
        </pc:sldMkLst>
      </pc:sldChg>
      <pc:sldChg chg="modSp add">
        <pc:chgData name="Xin Zou" userId="260b9726081dae15" providerId="LiveId" clId="{49142E86-C943-479E-911F-24CB4420137C}" dt="2018-10-06T19:25:22.371" v="785"/>
        <pc:sldMkLst>
          <pc:docMk/>
          <pc:sldMk cId="4234094221" sldId="315"/>
        </pc:sldMkLst>
        <pc:spChg chg="mod">
          <ac:chgData name="Xin Zou" userId="260b9726081dae15" providerId="LiveId" clId="{49142E86-C943-479E-911F-24CB4420137C}" dt="2018-10-06T19:25:22.371" v="785"/>
          <ac:spMkLst>
            <pc:docMk/>
            <pc:sldMk cId="4234094221" sldId="315"/>
            <ac:spMk id="3" creationId="{00000000-0000-0000-0000-000000000000}"/>
          </ac:spMkLst>
        </pc:spChg>
      </pc:sldChg>
      <pc:sldChg chg="modSp add">
        <pc:chgData name="Xin Zou" userId="260b9726081dae15" providerId="LiveId" clId="{49142E86-C943-479E-911F-24CB4420137C}" dt="2018-10-06T19:25:22.371" v="785"/>
        <pc:sldMkLst>
          <pc:docMk/>
          <pc:sldMk cId="3745838934" sldId="316"/>
        </pc:sldMkLst>
        <pc:spChg chg="mod">
          <ac:chgData name="Xin Zou" userId="260b9726081dae15" providerId="LiveId" clId="{49142E86-C943-479E-911F-24CB4420137C}" dt="2018-10-06T06:38:54.297" v="520" actId="5793"/>
          <ac:spMkLst>
            <pc:docMk/>
            <pc:sldMk cId="3745838934" sldId="316"/>
            <ac:spMk id="2" creationId="{00000000-0000-0000-0000-000000000000}"/>
          </ac:spMkLst>
        </pc:spChg>
        <pc:spChg chg="mod">
          <ac:chgData name="Xin Zou" userId="260b9726081dae15" providerId="LiveId" clId="{49142E86-C943-479E-911F-24CB4420137C}" dt="2018-10-06T19:25:22.371" v="785"/>
          <ac:spMkLst>
            <pc:docMk/>
            <pc:sldMk cId="3745838934" sldId="316"/>
            <ac:spMk id="3" creationId="{00000000-0000-0000-0000-000000000000}"/>
          </ac:spMkLst>
        </pc:spChg>
      </pc:sldChg>
      <pc:sldChg chg="add">
        <pc:chgData name="Xin Zou" userId="260b9726081dae15" providerId="LiveId" clId="{49142E86-C943-479E-911F-24CB4420137C}" dt="2018-10-06T06:20:34.591" v="43"/>
        <pc:sldMkLst>
          <pc:docMk/>
          <pc:sldMk cId="3031197057" sldId="317"/>
        </pc:sldMkLst>
      </pc:sldChg>
      <pc:sldChg chg="add">
        <pc:chgData name="Xin Zou" userId="260b9726081dae15" providerId="LiveId" clId="{49142E86-C943-479E-911F-24CB4420137C}" dt="2018-10-06T06:20:34.591" v="43"/>
        <pc:sldMkLst>
          <pc:docMk/>
          <pc:sldMk cId="3347237016" sldId="318"/>
        </pc:sldMkLst>
      </pc:sldChg>
      <pc:sldChg chg="modSp add">
        <pc:chgData name="Xin Zou" userId="260b9726081dae15" providerId="LiveId" clId="{49142E86-C943-479E-911F-24CB4420137C}" dt="2018-10-06T06:41:17.758" v="717" actId="20577"/>
        <pc:sldMkLst>
          <pc:docMk/>
          <pc:sldMk cId="3678306675" sldId="319"/>
        </pc:sldMkLst>
        <pc:spChg chg="mod">
          <ac:chgData name="Xin Zou" userId="260b9726081dae15" providerId="LiveId" clId="{49142E86-C943-479E-911F-24CB4420137C}" dt="2018-10-06T06:39:05.507" v="540"/>
          <ac:spMkLst>
            <pc:docMk/>
            <pc:sldMk cId="3678306675" sldId="319"/>
            <ac:spMk id="2" creationId="{00000000-0000-0000-0000-000000000000}"/>
          </ac:spMkLst>
        </pc:spChg>
        <pc:spChg chg="mod">
          <ac:chgData name="Xin Zou" userId="260b9726081dae15" providerId="LiveId" clId="{49142E86-C943-479E-911F-24CB4420137C}" dt="2018-10-06T06:41:17.758" v="717" actId="20577"/>
          <ac:spMkLst>
            <pc:docMk/>
            <pc:sldMk cId="3678306675" sldId="319"/>
            <ac:spMk id="3" creationId="{00000000-0000-0000-0000-000000000000}"/>
          </ac:spMkLst>
        </pc:spChg>
      </pc:sldChg>
      <pc:sldChg chg="addSp modSp add modAnim">
        <pc:chgData name="Xin Zou" userId="260b9726081dae15" providerId="LiveId" clId="{49142E86-C943-479E-911F-24CB4420137C}" dt="2018-10-06T19:32:38.911" v="911"/>
        <pc:sldMkLst>
          <pc:docMk/>
          <pc:sldMk cId="1315473235" sldId="320"/>
        </pc:sldMkLst>
        <pc:spChg chg="mod">
          <ac:chgData name="Xin Zou" userId="260b9726081dae15" providerId="LiveId" clId="{49142E86-C943-479E-911F-24CB4420137C}" dt="2018-10-06T19:30:00.168" v="812" actId="14100"/>
          <ac:spMkLst>
            <pc:docMk/>
            <pc:sldMk cId="1315473235" sldId="320"/>
            <ac:spMk id="3" creationId="{00000000-0000-0000-0000-000000000000}"/>
          </ac:spMkLst>
        </pc:spChg>
        <pc:spChg chg="add mod">
          <ac:chgData name="Xin Zou" userId="260b9726081dae15" providerId="LiveId" clId="{49142E86-C943-479E-911F-24CB4420137C}" dt="2018-10-06T19:31:21.611" v="850" actId="1076"/>
          <ac:spMkLst>
            <pc:docMk/>
            <pc:sldMk cId="1315473235" sldId="320"/>
            <ac:spMk id="4" creationId="{90F6235F-FC30-4968-B472-99EB90540648}"/>
          </ac:spMkLst>
        </pc:spChg>
        <pc:spChg chg="add mod">
          <ac:chgData name="Xin Zou" userId="260b9726081dae15" providerId="LiveId" clId="{49142E86-C943-479E-911F-24CB4420137C}" dt="2018-10-06T19:32:22.982" v="909" actId="113"/>
          <ac:spMkLst>
            <pc:docMk/>
            <pc:sldMk cId="1315473235" sldId="320"/>
            <ac:spMk id="5" creationId="{9E2355F7-28E4-4CB7-B64D-E48B059D26C3}"/>
          </ac:spMkLst>
        </pc:spChg>
      </pc:sldChg>
      <pc:sldChg chg="addSp modSp add modAnim">
        <pc:chgData name="Xin Zou" userId="260b9726081dae15" providerId="LiveId" clId="{49142E86-C943-479E-911F-24CB4420137C}" dt="2018-10-06T19:35:36.177" v="971"/>
        <pc:sldMkLst>
          <pc:docMk/>
          <pc:sldMk cId="323989311" sldId="321"/>
        </pc:sldMkLst>
        <pc:spChg chg="mod">
          <ac:chgData name="Xin Zou" userId="260b9726081dae15" providerId="LiveId" clId="{49142E86-C943-479E-911F-24CB4420137C}" dt="2018-10-06T19:32:57.152" v="912" actId="14100"/>
          <ac:spMkLst>
            <pc:docMk/>
            <pc:sldMk cId="323989311" sldId="321"/>
            <ac:spMk id="3" creationId="{00000000-0000-0000-0000-000000000000}"/>
          </ac:spMkLst>
        </pc:spChg>
        <pc:spChg chg="add mod">
          <ac:chgData name="Xin Zou" userId="260b9726081dae15" providerId="LiveId" clId="{49142E86-C943-479E-911F-24CB4420137C}" dt="2018-10-06T19:34:32.237" v="955" actId="20577"/>
          <ac:spMkLst>
            <pc:docMk/>
            <pc:sldMk cId="323989311" sldId="321"/>
            <ac:spMk id="4" creationId="{D33B917C-F96C-4B27-AC77-7A1AD5F2A98B}"/>
          </ac:spMkLst>
        </pc:spChg>
        <pc:spChg chg="add mod">
          <ac:chgData name="Xin Zou" userId="260b9726081dae15" providerId="LiveId" clId="{49142E86-C943-479E-911F-24CB4420137C}" dt="2018-10-06T19:35:25.321" v="969" actId="1076"/>
          <ac:spMkLst>
            <pc:docMk/>
            <pc:sldMk cId="323989311" sldId="321"/>
            <ac:spMk id="5" creationId="{76F73767-0FE9-43F3-BC1F-A02BDD2E65A5}"/>
          </ac:spMkLst>
        </pc:spChg>
      </pc:sldChg>
      <pc:sldChg chg="addSp modSp add">
        <pc:chgData name="Xin Zou" userId="260b9726081dae15" providerId="LiveId" clId="{49142E86-C943-479E-911F-24CB4420137C}" dt="2018-10-06T19:57:49.849" v="1627" actId="1076"/>
        <pc:sldMkLst>
          <pc:docMk/>
          <pc:sldMk cId="1953949235" sldId="322"/>
        </pc:sldMkLst>
        <pc:spChg chg="mod">
          <ac:chgData name="Xin Zou" userId="260b9726081dae15" providerId="LiveId" clId="{49142E86-C943-479E-911F-24CB4420137C}" dt="2018-10-06T19:45:15.394" v="1508"/>
          <ac:spMkLst>
            <pc:docMk/>
            <pc:sldMk cId="1953949235" sldId="322"/>
            <ac:spMk id="2" creationId="{91BA9F61-EAFE-4F48-8B81-F97E7A63B866}"/>
          </ac:spMkLst>
        </pc:spChg>
        <pc:spChg chg="mod">
          <ac:chgData name="Xin Zou" userId="260b9726081dae15" providerId="LiveId" clId="{49142E86-C943-479E-911F-24CB4420137C}" dt="2018-10-06T19:57:49.849" v="1627" actId="1076"/>
          <ac:spMkLst>
            <pc:docMk/>
            <pc:sldMk cId="1953949235" sldId="322"/>
            <ac:spMk id="3" creationId="{7106E26D-52D0-4AA8-80ED-A7D483223A54}"/>
          </ac:spMkLst>
        </pc:spChg>
        <pc:grpChg chg="add mod">
          <ac:chgData name="Xin Zou" userId="260b9726081dae15" providerId="LiveId" clId="{49142E86-C943-479E-911F-24CB4420137C}" dt="2018-10-06T19:57:44.390" v="1626" actId="1076"/>
          <ac:grpSpMkLst>
            <pc:docMk/>
            <pc:sldMk cId="1953949235" sldId="322"/>
            <ac:grpSpMk id="4" creationId="{A87DBD2A-BC8C-4392-A881-CE5E43C84CFC}"/>
          </ac:grpSpMkLst>
        </pc:grpChg>
      </pc:sldChg>
      <pc:sldChg chg="addSp delSp modSp add">
        <pc:chgData name="Xin Zou" userId="260b9726081dae15" providerId="LiveId" clId="{49142E86-C943-479E-911F-24CB4420137C}" dt="2018-10-06T20:23:09.918" v="2328"/>
        <pc:sldMkLst>
          <pc:docMk/>
          <pc:sldMk cId="4216270405" sldId="323"/>
        </pc:sldMkLst>
        <pc:spChg chg="mod">
          <ac:chgData name="Xin Zou" userId="260b9726081dae15" providerId="LiveId" clId="{49142E86-C943-479E-911F-24CB4420137C}" dt="2018-10-06T19:57:19.383" v="1621"/>
          <ac:spMkLst>
            <pc:docMk/>
            <pc:sldMk cId="4216270405" sldId="323"/>
            <ac:spMk id="2" creationId="{91BA9F61-EAFE-4F48-8B81-F97E7A63B866}"/>
          </ac:spMkLst>
        </pc:spChg>
        <pc:spChg chg="mod">
          <ac:chgData name="Xin Zou" userId="260b9726081dae15" providerId="LiveId" clId="{49142E86-C943-479E-911F-24CB4420137C}" dt="2018-10-06T20:23:09.918" v="2328"/>
          <ac:spMkLst>
            <pc:docMk/>
            <pc:sldMk cId="4216270405" sldId="323"/>
            <ac:spMk id="3" creationId="{7106E26D-52D0-4AA8-80ED-A7D483223A54}"/>
          </ac:spMkLst>
        </pc:spChg>
        <pc:grpChg chg="del">
          <ac:chgData name="Xin Zou" userId="260b9726081dae15" providerId="LiveId" clId="{49142E86-C943-479E-911F-24CB4420137C}" dt="2018-10-06T19:57:21.448" v="1622" actId="478"/>
          <ac:grpSpMkLst>
            <pc:docMk/>
            <pc:sldMk cId="4216270405" sldId="323"/>
            <ac:grpSpMk id="4" creationId="{A87DBD2A-BC8C-4392-A881-CE5E43C84CFC}"/>
          </ac:grpSpMkLst>
        </pc:grpChg>
        <pc:grpChg chg="add mod">
          <ac:chgData name="Xin Zou" userId="260b9726081dae15" providerId="LiveId" clId="{49142E86-C943-479E-911F-24CB4420137C}" dt="2018-10-06T19:57:33.626" v="1625" actId="1076"/>
          <ac:grpSpMkLst>
            <pc:docMk/>
            <pc:sldMk cId="4216270405" sldId="323"/>
            <ac:grpSpMk id="7" creationId="{23216D4F-FD8D-42A7-87D3-585F73B0585B}"/>
          </ac:grpSpMkLst>
        </pc:grpChg>
      </pc:sldChg>
      <pc:sldChg chg="addSp delSp modSp add">
        <pc:chgData name="Xin Zou" userId="260b9726081dae15" providerId="LiveId" clId="{49142E86-C943-479E-911F-24CB4420137C}" dt="2018-10-06T20:25:46.449" v="2587"/>
        <pc:sldMkLst>
          <pc:docMk/>
          <pc:sldMk cId="3509772702" sldId="324"/>
        </pc:sldMkLst>
        <pc:spChg chg="mod">
          <ac:chgData name="Xin Zou" userId="260b9726081dae15" providerId="LiveId" clId="{49142E86-C943-479E-911F-24CB4420137C}" dt="2018-10-06T20:23:56.722" v="2348"/>
          <ac:spMkLst>
            <pc:docMk/>
            <pc:sldMk cId="3509772702" sldId="324"/>
            <ac:spMk id="2" creationId="{91BA9F61-EAFE-4F48-8B81-F97E7A63B866}"/>
          </ac:spMkLst>
        </pc:spChg>
        <pc:spChg chg="mod">
          <ac:chgData name="Xin Zou" userId="260b9726081dae15" providerId="LiveId" clId="{49142E86-C943-479E-911F-24CB4420137C}" dt="2018-10-06T20:25:46.449" v="2587"/>
          <ac:spMkLst>
            <pc:docMk/>
            <pc:sldMk cId="3509772702" sldId="324"/>
            <ac:spMk id="3" creationId="{7106E26D-52D0-4AA8-80ED-A7D483223A54}"/>
          </ac:spMkLst>
        </pc:spChg>
        <pc:grpChg chg="del">
          <ac:chgData name="Xin Zou" userId="260b9726081dae15" providerId="LiveId" clId="{49142E86-C943-479E-911F-24CB4420137C}" dt="2018-10-06T20:23:38.141" v="2329" actId="478"/>
          <ac:grpSpMkLst>
            <pc:docMk/>
            <pc:sldMk cId="3509772702" sldId="324"/>
            <ac:grpSpMk id="4" creationId="{A87DBD2A-BC8C-4392-A881-CE5E43C84CFC}"/>
          </ac:grpSpMkLst>
        </pc:grpChg>
        <pc:grpChg chg="add mod">
          <ac:chgData name="Xin Zou" userId="260b9726081dae15" providerId="LiveId" clId="{49142E86-C943-479E-911F-24CB4420137C}" dt="2018-10-06T20:23:50.192" v="2331" actId="1076"/>
          <ac:grpSpMkLst>
            <pc:docMk/>
            <pc:sldMk cId="3509772702" sldId="324"/>
            <ac:grpSpMk id="7" creationId="{0F911248-6F2B-4E1A-B025-E365B2580D4B}"/>
          </ac:grpSpMkLst>
        </pc:grpChg>
      </pc:sldChg>
      <pc:sldChg chg="addSp delSp modSp add mod setBg setClrOvrMap">
        <pc:chgData name="Xin Zou" userId="260b9726081dae15" providerId="LiveId" clId="{49142E86-C943-479E-911F-24CB4420137C}" dt="2018-10-06T20:17:55.665" v="2077" actId="27636"/>
        <pc:sldMkLst>
          <pc:docMk/>
          <pc:sldMk cId="595354907" sldId="328"/>
        </pc:sldMkLst>
        <pc:spChg chg="mod">
          <ac:chgData name="Xin Zou" userId="260b9726081dae15" providerId="LiveId" clId="{49142E86-C943-479E-911F-24CB4420137C}" dt="2018-10-06T20:17:55.665" v="2077" actId="27636"/>
          <ac:spMkLst>
            <pc:docMk/>
            <pc:sldMk cId="595354907" sldId="328"/>
            <ac:spMk id="2" creationId="{4EC72F13-0794-45AA-B2A3-32CE1FDDA70D}"/>
          </ac:spMkLst>
        </pc:spChg>
        <pc:spChg chg="del">
          <ac:chgData name="Xin Zou" userId="260b9726081dae15" providerId="LiveId" clId="{49142E86-C943-479E-911F-24CB4420137C}" dt="2018-10-06T20:09:17.582" v="1965"/>
          <ac:spMkLst>
            <pc:docMk/>
            <pc:sldMk cId="595354907" sldId="328"/>
            <ac:spMk id="3" creationId="{64D1C003-A662-4768-A4AC-AFDDB617A44F}"/>
          </ac:spMkLst>
        </pc:spChg>
        <pc:spChg chg="add mod">
          <ac:chgData name="Xin Zou" userId="260b9726081dae15" providerId="LiveId" clId="{49142E86-C943-479E-911F-24CB4420137C}" dt="2018-10-06T20:17:34.056" v="2067" actId="5793"/>
          <ac:spMkLst>
            <pc:docMk/>
            <pc:sldMk cId="595354907" sldId="328"/>
            <ac:spMk id="9" creationId="{32E52243-DAEE-4228-ADA9-89152A7922E2}"/>
          </ac:spMkLst>
        </pc:spChg>
        <pc:spChg chg="add">
          <ac:chgData name="Xin Zou" userId="260b9726081dae15" providerId="LiveId" clId="{49142E86-C943-479E-911F-24CB4420137C}" dt="2018-10-06T20:09:55.522" v="1981" actId="26606"/>
          <ac:spMkLst>
            <pc:docMk/>
            <pc:sldMk cId="595354907" sldId="328"/>
            <ac:spMk id="12" creationId="{05325879-C4B2-475E-B853-DC8F21A63351}"/>
          </ac:spMkLst>
        </pc:spChg>
        <pc:spChg chg="add">
          <ac:chgData name="Xin Zou" userId="260b9726081dae15" providerId="LiveId" clId="{49142E86-C943-479E-911F-24CB4420137C}" dt="2018-10-06T20:09:55.522" v="1981" actId="26606"/>
          <ac:spMkLst>
            <pc:docMk/>
            <pc:sldMk cId="595354907" sldId="328"/>
            <ac:spMk id="14" creationId="{012C085F-3B19-420D-902A-B55695F5036C}"/>
          </ac:spMkLst>
        </pc:spChg>
        <pc:picChg chg="add del mod">
          <ac:chgData name="Xin Zou" userId="260b9726081dae15" providerId="LiveId" clId="{49142E86-C943-479E-911F-24CB4420137C}" dt="2018-10-06T20:09:55.522" v="1981" actId="26606"/>
          <ac:picMkLst>
            <pc:docMk/>
            <pc:sldMk cId="595354907" sldId="328"/>
            <ac:picMk id="4" creationId="{D0F958EF-7E6E-4B20-A5BF-F53E64F2A0CC}"/>
          </ac:picMkLst>
        </pc:picChg>
        <pc:picChg chg="add">
          <ac:chgData name="Xin Zou" userId="260b9726081dae15" providerId="LiveId" clId="{49142E86-C943-479E-911F-24CB4420137C}" dt="2018-10-06T20:09:55.522" v="1981" actId="26606"/>
          <ac:picMkLst>
            <pc:docMk/>
            <pc:sldMk cId="595354907" sldId="328"/>
            <ac:picMk id="7" creationId="{D0F958EF-7E6E-4B20-A5BF-F53E64F2A0CC}"/>
          </ac:picMkLst>
        </pc:picChg>
        <pc:picChg chg="add mod">
          <ac:chgData name="Xin Zou" userId="260b9726081dae15" providerId="LiveId" clId="{49142E86-C943-479E-911F-24CB4420137C}" dt="2018-10-06T20:11:34.042" v="2016" actId="1076"/>
          <ac:picMkLst>
            <pc:docMk/>
            <pc:sldMk cId="595354907" sldId="328"/>
            <ac:picMk id="1026" creationId="{4DBCF782-DEB7-469E-B48F-EBD5A2E2344B}"/>
          </ac:picMkLst>
        </pc:picChg>
      </pc:sldChg>
      <pc:sldChg chg="addSp delSp modSp add mod setBg">
        <pc:chgData name="Xin Zou" userId="260b9726081dae15" providerId="LiveId" clId="{49142E86-C943-479E-911F-24CB4420137C}" dt="2018-10-06T20:14:42.329" v="2065" actId="26606"/>
        <pc:sldMkLst>
          <pc:docMk/>
          <pc:sldMk cId="1468490271" sldId="329"/>
        </pc:sldMkLst>
        <pc:spChg chg="mod">
          <ac:chgData name="Xin Zou" userId="260b9726081dae15" providerId="LiveId" clId="{49142E86-C943-479E-911F-24CB4420137C}" dt="2018-10-06T20:14:42.329" v="2065" actId="26606"/>
          <ac:spMkLst>
            <pc:docMk/>
            <pc:sldMk cId="1468490271" sldId="329"/>
            <ac:spMk id="2" creationId="{EC9239A4-B968-4399-A450-3405C0E62018}"/>
          </ac:spMkLst>
        </pc:spChg>
        <pc:spChg chg="del">
          <ac:chgData name="Xin Zou" userId="260b9726081dae15" providerId="LiveId" clId="{49142E86-C943-479E-911F-24CB4420137C}" dt="2018-10-06T20:13:50.385" v="2018"/>
          <ac:spMkLst>
            <pc:docMk/>
            <pc:sldMk cId="1468490271" sldId="329"/>
            <ac:spMk id="3" creationId="{2751DA34-CD2E-40AF-83D0-F94449D9171B}"/>
          </ac:spMkLst>
        </pc:spChg>
        <pc:picChg chg="add mod ord">
          <ac:chgData name="Xin Zou" userId="260b9726081dae15" providerId="LiveId" clId="{49142E86-C943-479E-911F-24CB4420137C}" dt="2018-10-06T20:14:42.329" v="2065" actId="26606"/>
          <ac:picMkLst>
            <pc:docMk/>
            <pc:sldMk cId="1468490271" sldId="329"/>
            <ac:picMk id="2050" creationId="{A5165EC1-8189-40C2-B165-8BE637B8D298}"/>
          </ac:picMkLst>
        </pc:picChg>
        <pc:picChg chg="add mod">
          <ac:chgData name="Xin Zou" userId="260b9726081dae15" providerId="LiveId" clId="{49142E86-C943-479E-911F-24CB4420137C}" dt="2018-10-06T20:14:42.329" v="2065" actId="26606"/>
          <ac:picMkLst>
            <pc:docMk/>
            <pc:sldMk cId="1468490271" sldId="329"/>
            <ac:picMk id="2052" creationId="{42CFE70F-7991-4E32-9978-B022D3EA80F7}"/>
          </ac:picMkLst>
        </pc:picChg>
      </pc:sldChg>
      <pc:sldChg chg="addSp delSp modSp add ord">
        <pc:chgData name="Xin Zou" userId="260b9726081dae15" providerId="LiveId" clId="{49142E86-C943-479E-911F-24CB4420137C}" dt="2018-10-06T21:17:54.077" v="3419"/>
        <pc:sldMkLst>
          <pc:docMk/>
          <pc:sldMk cId="4096390869" sldId="331"/>
        </pc:sldMkLst>
        <pc:spChg chg="mod">
          <ac:chgData name="Xin Zou" userId="260b9726081dae15" providerId="LiveId" clId="{49142E86-C943-479E-911F-24CB4420137C}" dt="2018-10-06T20:41:17.042" v="3211"/>
          <ac:spMkLst>
            <pc:docMk/>
            <pc:sldMk cId="4096390869" sldId="331"/>
            <ac:spMk id="2" creationId="{91BA9F61-EAFE-4F48-8B81-F97E7A63B866}"/>
          </ac:spMkLst>
        </pc:spChg>
        <pc:spChg chg="mod">
          <ac:chgData name="Xin Zou" userId="260b9726081dae15" providerId="LiveId" clId="{49142E86-C943-479E-911F-24CB4420137C}" dt="2018-10-06T21:17:09.757" v="3417"/>
          <ac:spMkLst>
            <pc:docMk/>
            <pc:sldMk cId="4096390869" sldId="331"/>
            <ac:spMk id="3" creationId="{7106E26D-52D0-4AA8-80ED-A7D483223A54}"/>
          </ac:spMkLst>
        </pc:spChg>
        <pc:grpChg chg="del">
          <ac:chgData name="Xin Zou" userId="260b9726081dae15" providerId="LiveId" clId="{49142E86-C943-479E-911F-24CB4420137C}" dt="2018-10-06T20:41:33.183" v="3221" actId="478"/>
          <ac:grpSpMkLst>
            <pc:docMk/>
            <pc:sldMk cId="4096390869" sldId="331"/>
            <ac:grpSpMk id="7" creationId="{0F911248-6F2B-4E1A-B025-E365B2580D4B}"/>
          </ac:grpSpMkLst>
        </pc:grpChg>
        <pc:picChg chg="add del">
          <ac:chgData name="Xin Zou" userId="260b9726081dae15" providerId="LiveId" clId="{49142E86-C943-479E-911F-24CB4420137C}" dt="2018-10-06T21:17:54.077" v="3419"/>
          <ac:picMkLst>
            <pc:docMk/>
            <pc:sldMk cId="4096390869" sldId="331"/>
            <ac:picMk id="4" creationId="{E8FB2343-8680-4189-A2C0-A792241FA6D2}"/>
          </ac:picMkLst>
        </pc:picChg>
        <pc:picChg chg="add mod">
          <ac:chgData name="Xin Zou" userId="260b9726081dae15" providerId="LiveId" clId="{49142E86-C943-479E-911F-24CB4420137C}" dt="2018-10-06T20:41:50.765" v="3223" actId="1076"/>
          <ac:picMkLst>
            <pc:docMk/>
            <pc:sldMk cId="4096390869" sldId="331"/>
            <ac:picMk id="10" creationId="{991BFDA4-304B-4CDD-ADA1-3472E32E0892}"/>
          </ac:picMkLst>
        </pc:picChg>
      </pc:sldChg>
      <pc:sldChg chg="addSp delSp modSp add">
        <pc:chgData name="Xin Zou" userId="260b9726081dae15" providerId="LiveId" clId="{49142E86-C943-479E-911F-24CB4420137C}" dt="2018-10-06T20:30:29.684" v="3014"/>
        <pc:sldMkLst>
          <pc:docMk/>
          <pc:sldMk cId="2198291445" sldId="332"/>
        </pc:sldMkLst>
        <pc:spChg chg="mod">
          <ac:chgData name="Xin Zou" userId="260b9726081dae15" providerId="LiveId" clId="{49142E86-C943-479E-911F-24CB4420137C}" dt="2018-10-06T20:30:29.684" v="3014"/>
          <ac:spMkLst>
            <pc:docMk/>
            <pc:sldMk cId="2198291445" sldId="332"/>
            <ac:spMk id="2" creationId="{91BA9F61-EAFE-4F48-8B81-F97E7A63B866}"/>
          </ac:spMkLst>
        </pc:spChg>
        <pc:spChg chg="mod">
          <ac:chgData name="Xin Zou" userId="260b9726081dae15" providerId="LiveId" clId="{49142E86-C943-479E-911F-24CB4420137C}" dt="2018-10-06T20:30:21.703" v="2991"/>
          <ac:spMkLst>
            <pc:docMk/>
            <pc:sldMk cId="2198291445" sldId="332"/>
            <ac:spMk id="3" creationId="{7106E26D-52D0-4AA8-80ED-A7D483223A54}"/>
          </ac:spMkLst>
        </pc:spChg>
        <pc:spChg chg="mod">
          <ac:chgData name="Xin Zou" userId="260b9726081dae15" providerId="LiveId" clId="{49142E86-C943-479E-911F-24CB4420137C}" dt="2018-10-06T20:26:43.561" v="2618" actId="6549"/>
          <ac:spMkLst>
            <pc:docMk/>
            <pc:sldMk cId="2198291445" sldId="332"/>
            <ac:spMk id="9" creationId="{AF89577C-96EA-483C-865F-6B95994EFD1F}"/>
          </ac:spMkLst>
        </pc:spChg>
        <pc:grpChg chg="del">
          <ac:chgData name="Xin Zou" userId="260b9726081dae15" providerId="LiveId" clId="{49142E86-C943-479E-911F-24CB4420137C}" dt="2018-10-06T20:26:46.888" v="2619" actId="478"/>
          <ac:grpSpMkLst>
            <pc:docMk/>
            <pc:sldMk cId="2198291445" sldId="332"/>
            <ac:grpSpMk id="7" creationId="{0F911248-6F2B-4E1A-B025-E365B2580D4B}"/>
          </ac:grpSpMkLst>
        </pc:grpChg>
        <pc:grpChg chg="add mod">
          <ac:chgData name="Xin Zou" userId="260b9726081dae15" providerId="LiveId" clId="{49142E86-C943-479E-911F-24CB4420137C}" dt="2018-10-06T20:26:56.540" v="2621" actId="1076"/>
          <ac:grpSpMkLst>
            <pc:docMk/>
            <pc:sldMk cId="2198291445" sldId="332"/>
            <ac:grpSpMk id="10" creationId="{4BDDB749-546D-4755-9E25-D09F42C1B824}"/>
          </ac:grpSpMkLst>
        </pc:grpChg>
      </pc:sldChg>
      <pc:sldChg chg="addSp delSp modSp add modNotesTx">
        <pc:chgData name="Xin Zou" userId="260b9726081dae15" providerId="LiveId" clId="{49142E86-C943-479E-911F-24CB4420137C}" dt="2018-10-06T20:41:27.874" v="3220"/>
        <pc:sldMkLst>
          <pc:docMk/>
          <pc:sldMk cId="959996423" sldId="333"/>
        </pc:sldMkLst>
        <pc:spChg chg="mod">
          <ac:chgData name="Xin Zou" userId="260b9726081dae15" providerId="LiveId" clId="{49142E86-C943-479E-911F-24CB4420137C}" dt="2018-10-06T20:41:24.689" v="3219" actId="6549"/>
          <ac:spMkLst>
            <pc:docMk/>
            <pc:sldMk cId="959996423" sldId="333"/>
            <ac:spMk id="2" creationId="{91BA9F61-EAFE-4F48-8B81-F97E7A63B866}"/>
          </ac:spMkLst>
        </pc:spChg>
        <pc:spChg chg="del mod">
          <ac:chgData name="Xin Zou" userId="260b9726081dae15" providerId="LiveId" clId="{49142E86-C943-479E-911F-24CB4420137C}" dt="2018-10-06T20:39:24.371" v="3175"/>
          <ac:spMkLst>
            <pc:docMk/>
            <pc:sldMk cId="959996423" sldId="333"/>
            <ac:spMk id="3" creationId="{7106E26D-52D0-4AA8-80ED-A7D483223A54}"/>
          </ac:spMkLst>
        </pc:spChg>
        <pc:grpChg chg="del">
          <ac:chgData name="Xin Zou" userId="260b9726081dae15" providerId="LiveId" clId="{49142E86-C943-479E-911F-24CB4420137C}" dt="2018-10-06T20:31:26.597" v="3036" actId="478"/>
          <ac:grpSpMkLst>
            <pc:docMk/>
            <pc:sldMk cId="959996423" sldId="333"/>
            <ac:grpSpMk id="7" creationId="{0F911248-6F2B-4E1A-B025-E365B2580D4B}"/>
          </ac:grpSpMkLst>
        </pc:grpChg>
        <pc:grpChg chg="add mod">
          <ac:chgData name="Xin Zou" userId="260b9726081dae15" providerId="LiveId" clId="{49142E86-C943-479E-911F-24CB4420137C}" dt="2018-10-06T20:31:41.060" v="3038" actId="1076"/>
          <ac:grpSpMkLst>
            <pc:docMk/>
            <pc:sldMk cId="959996423" sldId="333"/>
            <ac:grpSpMk id="10" creationId="{F6E041A7-E22E-46EA-BC3E-DE7F4223EF78}"/>
          </ac:grpSpMkLst>
        </pc:grpChg>
        <pc:picChg chg="add mod">
          <ac:chgData name="Xin Zou" userId="260b9726081dae15" providerId="LiveId" clId="{49142E86-C943-479E-911F-24CB4420137C}" dt="2018-10-06T20:39:24.371" v="3175"/>
          <ac:picMkLst>
            <pc:docMk/>
            <pc:sldMk cId="959996423" sldId="333"/>
            <ac:picMk id="4" creationId="{D40DB083-9D17-470A-B0CA-84412E7D6FF4}"/>
          </ac:picMkLst>
        </pc:picChg>
        <pc:picChg chg="add del mod">
          <ac:chgData name="Xin Zou" userId="260b9726081dae15" providerId="LiveId" clId="{49142E86-C943-479E-911F-24CB4420137C}" dt="2018-10-06T20:41:27.874" v="3220"/>
          <ac:picMkLst>
            <pc:docMk/>
            <pc:sldMk cId="959996423" sldId="333"/>
            <ac:picMk id="13" creationId="{B989757C-3DE5-4F9C-808E-6AB2E6A9DEA4}"/>
          </ac:picMkLst>
        </pc:picChg>
      </pc:sldChg>
      <pc:sldChg chg="addSp delSp modSp add modNotesTx">
        <pc:chgData name="Xin Zou" userId="260b9726081dae15" providerId="LiveId" clId="{49142E86-C943-479E-911F-24CB4420137C}" dt="2018-10-06T21:21:01.469" v="3479" actId="20577"/>
        <pc:sldMkLst>
          <pc:docMk/>
          <pc:sldMk cId="1750106286" sldId="334"/>
        </pc:sldMkLst>
        <pc:spChg chg="mod">
          <ac:chgData name="Xin Zou" userId="260b9726081dae15" providerId="LiveId" clId="{49142E86-C943-479E-911F-24CB4420137C}" dt="2018-10-06T21:19:03.002" v="3468"/>
          <ac:spMkLst>
            <pc:docMk/>
            <pc:sldMk cId="1750106286" sldId="334"/>
            <ac:spMk id="2" creationId="{0723F505-82AA-4B85-BEDA-33A816DC3910}"/>
          </ac:spMkLst>
        </pc:spChg>
        <pc:spChg chg="del">
          <ac:chgData name="Xin Zou" userId="260b9726081dae15" providerId="LiveId" clId="{49142E86-C943-479E-911F-24CB4420137C}" dt="2018-10-06T21:18:00.056" v="3421"/>
          <ac:spMkLst>
            <pc:docMk/>
            <pc:sldMk cId="1750106286" sldId="334"/>
            <ac:spMk id="3" creationId="{D6A129B4-B78D-4836-AC1B-9FC90150163C}"/>
          </ac:spMkLst>
        </pc:spChg>
        <pc:picChg chg="add mod">
          <ac:chgData name="Xin Zou" userId="260b9726081dae15" providerId="LiveId" clId="{49142E86-C943-479E-911F-24CB4420137C}" dt="2018-10-06T21:18:00.056" v="3421"/>
          <ac:picMkLst>
            <pc:docMk/>
            <pc:sldMk cId="1750106286" sldId="334"/>
            <ac:picMk id="4" creationId="{97DAEAF4-9BF1-4C94-B5CA-77FDF51A19C8}"/>
          </ac:picMkLst>
        </pc:picChg>
      </pc:sldChg>
      <pc:sldChg chg="addSp modSp add">
        <pc:chgData name="Xin Zou" userId="260b9726081dae15" providerId="LiveId" clId="{49142E86-C943-479E-911F-24CB4420137C}" dt="2018-10-06T21:33:01.379" v="4724" actId="1076"/>
        <pc:sldMkLst>
          <pc:docMk/>
          <pc:sldMk cId="1465851049" sldId="335"/>
        </pc:sldMkLst>
        <pc:spChg chg="mod">
          <ac:chgData name="Xin Zou" userId="260b9726081dae15" providerId="LiveId" clId="{49142E86-C943-479E-911F-24CB4420137C}" dt="2018-10-06T21:27:58.470" v="4562"/>
          <ac:spMkLst>
            <pc:docMk/>
            <pc:sldMk cId="1465851049" sldId="335"/>
            <ac:spMk id="2" creationId="{40B8EC54-40A7-4179-8265-2B1FF0BCF9AC}"/>
          </ac:spMkLst>
        </pc:spChg>
        <pc:spChg chg="mod">
          <ac:chgData name="Xin Zou" userId="260b9726081dae15" providerId="LiveId" clId="{49142E86-C943-479E-911F-24CB4420137C}" dt="2018-10-06T21:32:42.215" v="4723" actId="1076"/>
          <ac:spMkLst>
            <pc:docMk/>
            <pc:sldMk cId="1465851049" sldId="335"/>
            <ac:spMk id="3" creationId="{A0DA8737-03A3-4854-8D1F-004F4D217CF1}"/>
          </ac:spMkLst>
        </pc:spChg>
        <pc:grpChg chg="add mod">
          <ac:chgData name="Xin Zou" userId="260b9726081dae15" providerId="LiveId" clId="{49142E86-C943-479E-911F-24CB4420137C}" dt="2018-10-06T21:27:45.991" v="4525" actId="1076"/>
          <ac:grpSpMkLst>
            <pc:docMk/>
            <pc:sldMk cId="1465851049" sldId="335"/>
            <ac:grpSpMk id="4" creationId="{EF5299BE-875F-40C1-915C-B8EE32D982A7}"/>
          </ac:grpSpMkLst>
        </pc:grpChg>
        <pc:picChg chg="add mod">
          <ac:chgData name="Xin Zou" userId="260b9726081dae15" providerId="LiveId" clId="{49142E86-C943-479E-911F-24CB4420137C}" dt="2018-10-06T21:33:01.379" v="4724" actId="1076"/>
          <ac:picMkLst>
            <pc:docMk/>
            <pc:sldMk cId="1465851049" sldId="335"/>
            <ac:picMk id="3074" creationId="{64837982-7904-4B5F-90D6-BAAAA0981435}"/>
          </ac:picMkLst>
        </pc:picChg>
      </pc:sldChg>
      <pc:sldChg chg="modSp add">
        <pc:chgData name="Xin Zou" userId="260b9726081dae15" providerId="LiveId" clId="{49142E86-C943-479E-911F-24CB4420137C}" dt="2018-10-06T21:38:10.166" v="4791"/>
        <pc:sldMkLst>
          <pc:docMk/>
          <pc:sldMk cId="1939159718" sldId="336"/>
        </pc:sldMkLst>
        <pc:spChg chg="mod">
          <ac:chgData name="Xin Zou" userId="260b9726081dae15" providerId="LiveId" clId="{49142E86-C943-479E-911F-24CB4420137C}" dt="2018-10-06T21:38:10.166" v="4791"/>
          <ac:spMkLst>
            <pc:docMk/>
            <pc:sldMk cId="1939159718" sldId="336"/>
            <ac:spMk id="2" creationId="{3878A858-7153-4E29-B23B-F0166B406B4D}"/>
          </ac:spMkLst>
        </pc:spChg>
      </pc:sldChg>
      <pc:sldChg chg="add">
        <pc:chgData name="Xin Zou" userId="260b9726081dae15" providerId="LiveId" clId="{49142E86-C943-479E-911F-24CB4420137C}" dt="2018-10-06T21:46:18.439" v="4852"/>
        <pc:sldMkLst>
          <pc:docMk/>
          <pc:sldMk cId="3923299449" sldId="351"/>
        </pc:sldMkLst>
      </pc:sldChg>
      <pc:sldChg chg="add">
        <pc:chgData name="Xin Zou" userId="260b9726081dae15" providerId="LiveId" clId="{49142E86-C943-479E-911F-24CB4420137C}" dt="2018-10-06T21:46:18.439" v="4852"/>
        <pc:sldMkLst>
          <pc:docMk/>
          <pc:sldMk cId="1262899201" sldId="352"/>
        </pc:sldMkLst>
      </pc:sldChg>
      <pc:sldChg chg="add">
        <pc:chgData name="Xin Zou" userId="260b9726081dae15" providerId="LiveId" clId="{49142E86-C943-479E-911F-24CB4420137C}" dt="2018-10-06T21:46:18.439" v="4852"/>
        <pc:sldMkLst>
          <pc:docMk/>
          <pc:sldMk cId="36717079" sldId="353"/>
        </pc:sldMkLst>
      </pc:sldChg>
      <pc:sldChg chg="add">
        <pc:chgData name="Xin Zou" userId="260b9726081dae15" providerId="LiveId" clId="{49142E86-C943-479E-911F-24CB4420137C}" dt="2018-10-06T21:46:18.439" v="4852"/>
        <pc:sldMkLst>
          <pc:docMk/>
          <pc:sldMk cId="3746151567" sldId="354"/>
        </pc:sldMkLst>
      </pc:sldChg>
      <pc:sldChg chg="add setBg">
        <pc:chgData name="Xin Zou" userId="260b9726081dae15" providerId="LiveId" clId="{49142E86-C943-479E-911F-24CB4420137C}" dt="2018-10-06T21:48:00.117" v="4854"/>
        <pc:sldMkLst>
          <pc:docMk/>
          <pc:sldMk cId="3319451384" sldId="357"/>
        </pc:sldMkLst>
      </pc:sldChg>
      <pc:sldChg chg="add">
        <pc:chgData name="Xin Zou" userId="260b9726081dae15" providerId="LiveId" clId="{49142E86-C943-479E-911F-24CB4420137C}" dt="2018-10-06T21:48:00.117" v="4854"/>
        <pc:sldMkLst>
          <pc:docMk/>
          <pc:sldMk cId="2517312130" sldId="358"/>
        </pc:sldMkLst>
      </pc:sldChg>
      <pc:sldChg chg="delSp add setBg delDesignElem">
        <pc:chgData name="Xin Zou" userId="260b9726081dae15" providerId="LiveId" clId="{49142E86-C943-479E-911F-24CB4420137C}" dt="2018-10-06T21:48:00.117" v="4854"/>
        <pc:sldMkLst>
          <pc:docMk/>
          <pc:sldMk cId="334119110" sldId="361"/>
        </pc:sldMkLst>
        <pc:spChg chg="del">
          <ac:chgData name="Xin Zou" userId="260b9726081dae15" providerId="LiveId" clId="{49142E86-C943-479E-911F-24CB4420137C}" dt="2018-10-06T21:48:00.117" v="4854"/>
          <ac:spMkLst>
            <pc:docMk/>
            <pc:sldMk cId="334119110" sldId="361"/>
            <ac:spMk id="28" creationId="{F7F9F02B-DB04-4B60-859E-78BED6F401B9}"/>
          </ac:spMkLst>
        </pc:spChg>
      </pc:sldChg>
      <pc:sldChg chg="add">
        <pc:chgData name="Xin Zou" userId="260b9726081dae15" providerId="LiveId" clId="{49142E86-C943-479E-911F-24CB4420137C}" dt="2018-10-06T21:48:00.117" v="4854"/>
        <pc:sldMkLst>
          <pc:docMk/>
          <pc:sldMk cId="82686655" sldId="362"/>
        </pc:sldMkLst>
      </pc:sldChg>
      <pc:sldChg chg="add">
        <pc:chgData name="Xin Zou" userId="260b9726081dae15" providerId="LiveId" clId="{49142E86-C943-479E-911F-24CB4420137C}" dt="2018-10-06T21:48:00.117" v="4854"/>
        <pc:sldMkLst>
          <pc:docMk/>
          <pc:sldMk cId="3381158428" sldId="363"/>
        </pc:sldMkLst>
      </pc:sldChg>
      <pc:sldChg chg="add">
        <pc:chgData name="Xin Zou" userId="260b9726081dae15" providerId="LiveId" clId="{49142E86-C943-479E-911F-24CB4420137C}" dt="2018-10-06T21:48:00.117" v="4854"/>
        <pc:sldMkLst>
          <pc:docMk/>
          <pc:sldMk cId="332547206" sldId="364"/>
        </pc:sldMkLst>
      </pc:sldChg>
      <pc:sldChg chg="add">
        <pc:chgData name="Xin Zou" userId="260b9726081dae15" providerId="LiveId" clId="{49142E86-C943-479E-911F-24CB4420137C}" dt="2018-10-06T23:56:50.492" v="4912"/>
        <pc:sldMkLst>
          <pc:docMk/>
          <pc:sldMk cId="3705439819" sldId="365"/>
        </pc:sldMkLst>
      </pc:sldChg>
      <pc:sldChg chg="add">
        <pc:chgData name="Xin Zou" userId="260b9726081dae15" providerId="LiveId" clId="{49142E86-C943-479E-911F-24CB4420137C}" dt="2018-10-06T23:56:50.492" v="4912"/>
        <pc:sldMkLst>
          <pc:docMk/>
          <pc:sldMk cId="1722998902" sldId="376"/>
        </pc:sldMkLst>
      </pc:sldChg>
      <pc:sldChg chg="add">
        <pc:chgData name="Xin Zou" userId="260b9726081dae15" providerId="LiveId" clId="{49142E86-C943-479E-911F-24CB4420137C}" dt="2018-10-06T23:56:50.492" v="4912"/>
        <pc:sldMkLst>
          <pc:docMk/>
          <pc:sldMk cId="2506663012" sldId="377"/>
        </pc:sldMkLst>
      </pc:sldChg>
      <pc:sldChg chg="add">
        <pc:chgData name="Xin Zou" userId="260b9726081dae15" providerId="LiveId" clId="{49142E86-C943-479E-911F-24CB4420137C}" dt="2018-10-06T23:56:50.492" v="4912"/>
        <pc:sldMkLst>
          <pc:docMk/>
          <pc:sldMk cId="946705988" sldId="378"/>
        </pc:sldMkLst>
      </pc:sldChg>
      <pc:sldChg chg="add">
        <pc:chgData name="Xin Zou" userId="260b9726081dae15" providerId="LiveId" clId="{49142E86-C943-479E-911F-24CB4420137C}" dt="2018-10-06T23:56:50.492" v="4912"/>
        <pc:sldMkLst>
          <pc:docMk/>
          <pc:sldMk cId="505989833" sldId="379"/>
        </pc:sldMkLst>
      </pc:sldChg>
      <pc:sldChg chg="add">
        <pc:chgData name="Xin Zou" userId="260b9726081dae15" providerId="LiveId" clId="{49142E86-C943-479E-911F-24CB4420137C}" dt="2018-10-06T21:48:00.117" v="4854"/>
        <pc:sldMkLst>
          <pc:docMk/>
          <pc:sldMk cId="1751345652" sldId="385"/>
        </pc:sldMkLst>
      </pc:sldChg>
      <pc:sldChg chg="add">
        <pc:chgData name="Xin Zou" userId="260b9726081dae15" providerId="LiveId" clId="{49142E86-C943-479E-911F-24CB4420137C}" dt="2018-10-06T21:48:00.117" v="4854"/>
        <pc:sldMkLst>
          <pc:docMk/>
          <pc:sldMk cId="1301894615" sldId="386"/>
        </pc:sldMkLst>
      </pc:sldChg>
      <pc:sldChg chg="add">
        <pc:chgData name="Xin Zou" userId="260b9726081dae15" providerId="LiveId" clId="{49142E86-C943-479E-911F-24CB4420137C}" dt="2018-10-06T21:48:00.117" v="4854"/>
        <pc:sldMkLst>
          <pc:docMk/>
          <pc:sldMk cId="2602190659" sldId="387"/>
        </pc:sldMkLst>
      </pc:sldChg>
      <pc:sldChg chg="addSp modSp add addCm delCm modCm">
        <pc:chgData name="Xin Zou" userId="260b9726081dae15" providerId="LiveId" clId="{49142E86-C943-479E-911F-24CB4420137C}" dt="2018-10-06T21:52:38.327" v="4911" actId="1076"/>
        <pc:sldMkLst>
          <pc:docMk/>
          <pc:sldMk cId="1467909270" sldId="388"/>
        </pc:sldMkLst>
        <pc:spChg chg="add mod">
          <ac:chgData name="Xin Zou" userId="260b9726081dae15" providerId="LiveId" clId="{49142E86-C943-479E-911F-24CB4420137C}" dt="2018-10-06T21:52:38.327" v="4911" actId="1076"/>
          <ac:spMkLst>
            <pc:docMk/>
            <pc:sldMk cId="1467909270" sldId="388"/>
            <ac:spMk id="3" creationId="{DB28F005-508C-48D7-9959-F00C37FA29E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520861-B1B2-44A2-AA76-313FA1592A3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colorful"/>
      <dgm:spPr/>
      <dgm:t>
        <a:bodyPr/>
        <a:lstStyle/>
        <a:p>
          <a:endParaRPr lang="en-US"/>
        </a:p>
      </dgm:t>
    </dgm:pt>
    <dgm:pt modelId="{FA7B2E46-5768-41BC-BFC7-A6AEA94CB5F1}">
      <dgm:prSet/>
      <dgm:spPr/>
      <dgm:t>
        <a:bodyPr/>
        <a:lstStyle/>
        <a:p>
          <a:r>
            <a:rPr lang="en-US" b="1"/>
            <a:t>N (Need </a:t>
          </a:r>
          <a:r>
            <a:rPr lang="zh-CN" b="1"/>
            <a:t>需求</a:t>
          </a:r>
          <a:r>
            <a:rPr lang="en-US" b="1"/>
            <a:t>)</a:t>
          </a:r>
          <a:endParaRPr lang="en-US"/>
        </a:p>
      </dgm:t>
    </dgm:pt>
    <dgm:pt modelId="{6944B669-742B-4F90-A853-CF8FD85DFDA0}" type="parTrans" cxnId="{F60E04E9-5209-4B9D-AA0F-49A6BC0B1B23}">
      <dgm:prSet/>
      <dgm:spPr/>
      <dgm:t>
        <a:bodyPr/>
        <a:lstStyle/>
        <a:p>
          <a:endParaRPr lang="en-US"/>
        </a:p>
      </dgm:t>
    </dgm:pt>
    <dgm:pt modelId="{0884456B-5DAE-4ED7-ABB8-B65D10E8D97C}" type="sibTrans" cxnId="{F60E04E9-5209-4B9D-AA0F-49A6BC0B1B23}">
      <dgm:prSet/>
      <dgm:spPr/>
      <dgm:t>
        <a:bodyPr/>
        <a:lstStyle/>
        <a:p>
          <a:endParaRPr lang="en-US"/>
        </a:p>
      </dgm:t>
    </dgm:pt>
    <dgm:pt modelId="{6DCBECE4-B825-46CE-B5BD-549B440E2889}">
      <dgm:prSet/>
      <dgm:spPr/>
      <dgm:t>
        <a:bodyPr/>
        <a:lstStyle/>
        <a:p>
          <a:r>
            <a:rPr lang="zh-CN"/>
            <a:t>你的创意解决了用户的什么需求</a:t>
          </a:r>
          <a:r>
            <a:rPr lang="en-US"/>
            <a:t>?    </a:t>
          </a:r>
          <a:r>
            <a:rPr lang="zh-CN"/>
            <a:t>什么痛苦</a:t>
          </a:r>
          <a:r>
            <a:rPr lang="en-US"/>
            <a:t>, </a:t>
          </a:r>
          <a:r>
            <a:rPr lang="zh-CN"/>
            <a:t>他们对已有软件</a:t>
          </a:r>
          <a:r>
            <a:rPr lang="en-US"/>
            <a:t>, </a:t>
          </a:r>
          <a:r>
            <a:rPr lang="zh-CN"/>
            <a:t>服务不满意的地方。但是用户往往也不知道颠覆型的创新</a:t>
          </a:r>
          <a:endParaRPr lang="en-US"/>
        </a:p>
      </dgm:t>
    </dgm:pt>
    <dgm:pt modelId="{5732E21B-56E3-4A27-8BB2-A31886F7DE0A}" type="parTrans" cxnId="{219AF3B6-CA5E-4460-B34D-6F9FB9976ED0}">
      <dgm:prSet/>
      <dgm:spPr/>
      <dgm:t>
        <a:bodyPr/>
        <a:lstStyle/>
        <a:p>
          <a:endParaRPr lang="en-US"/>
        </a:p>
      </dgm:t>
    </dgm:pt>
    <dgm:pt modelId="{BB611D67-FE0F-4F73-B7A8-98E6C39E0774}" type="sibTrans" cxnId="{219AF3B6-CA5E-4460-B34D-6F9FB9976ED0}">
      <dgm:prSet/>
      <dgm:spPr/>
      <dgm:t>
        <a:bodyPr/>
        <a:lstStyle/>
        <a:p>
          <a:endParaRPr lang="en-US"/>
        </a:p>
      </dgm:t>
    </dgm:pt>
    <dgm:pt modelId="{0252880B-5D82-4FF4-AAA4-3E0A072AAB80}">
      <dgm:prSet/>
      <dgm:spPr/>
      <dgm:t>
        <a:bodyPr/>
        <a:lstStyle/>
        <a:p>
          <a:r>
            <a:rPr lang="en-US" b="1"/>
            <a:t>A (Approach </a:t>
          </a:r>
          <a:r>
            <a:rPr lang="zh-CN" b="1"/>
            <a:t>做法</a:t>
          </a:r>
          <a:r>
            <a:rPr lang="en-US" b="1"/>
            <a:t>)</a:t>
          </a:r>
          <a:endParaRPr lang="en-US"/>
        </a:p>
      </dgm:t>
    </dgm:pt>
    <dgm:pt modelId="{6B47801B-A80C-4B0F-A297-6A4F04E55130}" type="parTrans" cxnId="{29D332C1-5566-4783-AF9A-DE76A3FA7F68}">
      <dgm:prSet/>
      <dgm:spPr/>
      <dgm:t>
        <a:bodyPr/>
        <a:lstStyle/>
        <a:p>
          <a:endParaRPr lang="en-US"/>
        </a:p>
      </dgm:t>
    </dgm:pt>
    <dgm:pt modelId="{0EFC7762-2324-45D7-970E-78D1CF4B6132}" type="sibTrans" cxnId="{29D332C1-5566-4783-AF9A-DE76A3FA7F68}">
      <dgm:prSet/>
      <dgm:spPr/>
      <dgm:t>
        <a:bodyPr/>
        <a:lstStyle/>
        <a:p>
          <a:endParaRPr lang="en-US"/>
        </a:p>
      </dgm:t>
    </dgm:pt>
    <dgm:pt modelId="{380C975E-0E43-4C43-8C75-32EA2AE47483}">
      <dgm:prSet/>
      <dgm:spPr/>
      <dgm:t>
        <a:bodyPr/>
        <a:lstStyle/>
        <a:p>
          <a:r>
            <a:rPr lang="zh-CN"/>
            <a:t>你有什么招数</a:t>
          </a:r>
          <a:r>
            <a:rPr lang="en-US"/>
            <a:t>, </a:t>
          </a:r>
          <a:r>
            <a:rPr lang="zh-CN"/>
            <a:t>特别是</a:t>
          </a:r>
          <a:r>
            <a:rPr lang="zh-CN" b="1"/>
            <a:t>独特的招数</a:t>
          </a:r>
          <a:r>
            <a:rPr lang="en-US"/>
            <a:t>, </a:t>
          </a:r>
          <a:r>
            <a:rPr lang="zh-CN"/>
            <a:t>来解决用户的痛苦。 </a:t>
          </a:r>
          <a:r>
            <a:rPr lang="en-US"/>
            <a:t> </a:t>
          </a:r>
          <a:r>
            <a:rPr lang="zh-CN"/>
            <a:t>这些招数不光是技术上的</a:t>
          </a:r>
          <a:r>
            <a:rPr lang="en-US"/>
            <a:t>, </a:t>
          </a:r>
          <a:r>
            <a:rPr lang="zh-CN"/>
            <a:t>也可以是商业模式上的</a:t>
          </a:r>
          <a:r>
            <a:rPr lang="en-US"/>
            <a:t>, </a:t>
          </a:r>
          <a:r>
            <a:rPr lang="zh-CN"/>
            <a:t>地域的</a:t>
          </a:r>
          <a:r>
            <a:rPr lang="en-US"/>
            <a:t>, </a:t>
          </a:r>
          <a:r>
            <a:rPr lang="zh-CN"/>
            <a:t>人脉的</a:t>
          </a:r>
          <a:r>
            <a:rPr lang="en-US"/>
            <a:t>, </a:t>
          </a:r>
          <a:r>
            <a:rPr lang="zh-CN"/>
            <a:t>行业的</a:t>
          </a:r>
          <a:r>
            <a:rPr lang="en-US"/>
            <a:t>.  </a:t>
          </a:r>
        </a:p>
      </dgm:t>
    </dgm:pt>
    <dgm:pt modelId="{530DD0B7-C6FA-4003-B03B-CCC38167D760}" type="parTrans" cxnId="{9FFD782E-4471-450A-9DF5-A54D936EC54B}">
      <dgm:prSet/>
      <dgm:spPr/>
      <dgm:t>
        <a:bodyPr/>
        <a:lstStyle/>
        <a:p>
          <a:endParaRPr lang="en-US"/>
        </a:p>
      </dgm:t>
    </dgm:pt>
    <dgm:pt modelId="{0D586E47-2528-4C87-9137-8A31E39F8416}" type="sibTrans" cxnId="{9FFD782E-4471-450A-9DF5-A54D936EC54B}">
      <dgm:prSet/>
      <dgm:spPr/>
      <dgm:t>
        <a:bodyPr/>
        <a:lstStyle/>
        <a:p>
          <a:endParaRPr lang="en-US"/>
        </a:p>
      </dgm:t>
    </dgm:pt>
    <dgm:pt modelId="{EC3F2A03-F712-49F9-AC40-6CF13E9361A2}">
      <dgm:prSet/>
      <dgm:spPr/>
      <dgm:t>
        <a:bodyPr/>
        <a:lstStyle/>
        <a:p>
          <a:r>
            <a:rPr lang="en-US" b="1"/>
            <a:t>B (Benefit  </a:t>
          </a:r>
          <a:r>
            <a:rPr lang="zh-CN" b="1"/>
            <a:t>好处</a:t>
          </a:r>
          <a:r>
            <a:rPr lang="en-US" b="1"/>
            <a:t>)</a:t>
          </a:r>
          <a:endParaRPr lang="en-US"/>
        </a:p>
      </dgm:t>
    </dgm:pt>
    <dgm:pt modelId="{4B2D0D58-B5C8-433E-A177-1CD3E51AC8F9}" type="parTrans" cxnId="{5EC9C0F4-A63A-4E71-B2A6-D7FAEA969B08}">
      <dgm:prSet/>
      <dgm:spPr/>
      <dgm:t>
        <a:bodyPr/>
        <a:lstStyle/>
        <a:p>
          <a:endParaRPr lang="en-US"/>
        </a:p>
      </dgm:t>
    </dgm:pt>
    <dgm:pt modelId="{5335CB44-B1B2-4BF4-9AB9-141BDC7F5624}" type="sibTrans" cxnId="{5EC9C0F4-A63A-4E71-B2A6-D7FAEA969B08}">
      <dgm:prSet/>
      <dgm:spPr/>
      <dgm:t>
        <a:bodyPr/>
        <a:lstStyle/>
        <a:p>
          <a:endParaRPr lang="en-US"/>
        </a:p>
      </dgm:t>
    </dgm:pt>
    <dgm:pt modelId="{F181BFDC-DF37-4EB3-B47F-E4AB43875D6D}">
      <dgm:prSet/>
      <dgm:spPr/>
      <dgm:t>
        <a:bodyPr/>
        <a:lstStyle/>
        <a:p>
          <a:r>
            <a:rPr lang="zh-CN"/>
            <a:t>那你这个产品</a:t>
          </a:r>
          <a:r>
            <a:rPr lang="en-US"/>
            <a:t>/</a:t>
          </a:r>
          <a:r>
            <a:rPr lang="zh-CN"/>
            <a:t>服务会给客户</a:t>
          </a:r>
          <a:r>
            <a:rPr lang="en-US"/>
            <a:t>/</a:t>
          </a:r>
          <a:r>
            <a:rPr lang="zh-CN"/>
            <a:t>用户带来什么好处呢</a:t>
          </a:r>
          <a:r>
            <a:rPr lang="en-US"/>
            <a:t>? </a:t>
          </a:r>
          <a:r>
            <a:rPr lang="zh-CN"/>
            <a:t> </a:t>
          </a:r>
          <a:r>
            <a:rPr lang="en-US"/>
            <a:t>Benefit/Cost (</a:t>
          </a:r>
          <a:r>
            <a:rPr lang="zh-CN"/>
            <a:t>成本</a:t>
          </a:r>
          <a:r>
            <a:rPr lang="en-US"/>
            <a:t>) </a:t>
          </a:r>
          <a:r>
            <a:rPr lang="zh-CN"/>
            <a:t>的问题。 </a:t>
          </a:r>
          <a:endParaRPr lang="en-US"/>
        </a:p>
      </dgm:t>
    </dgm:pt>
    <dgm:pt modelId="{3DE0DA11-3F35-4D03-91D7-16C6040B7240}" type="parTrans" cxnId="{45106F81-77AE-4A21-AF15-D6A7C03EA9EC}">
      <dgm:prSet/>
      <dgm:spPr/>
      <dgm:t>
        <a:bodyPr/>
        <a:lstStyle/>
        <a:p>
          <a:endParaRPr lang="en-US"/>
        </a:p>
      </dgm:t>
    </dgm:pt>
    <dgm:pt modelId="{6483B582-3A46-4C25-A8B7-24E1738C3048}" type="sibTrans" cxnId="{45106F81-77AE-4A21-AF15-D6A7C03EA9EC}">
      <dgm:prSet/>
      <dgm:spPr/>
      <dgm:t>
        <a:bodyPr/>
        <a:lstStyle/>
        <a:p>
          <a:endParaRPr lang="en-US"/>
        </a:p>
      </dgm:t>
    </dgm:pt>
    <dgm:pt modelId="{C07BDD14-7266-4E17-9E87-C0D4C81FABB5}">
      <dgm:prSet/>
      <dgm:spPr/>
      <dgm:t>
        <a:bodyPr/>
        <a:lstStyle/>
        <a:p>
          <a:r>
            <a:rPr lang="en-US" b="1"/>
            <a:t>C (Competitors </a:t>
          </a:r>
          <a:r>
            <a:rPr lang="zh-CN" b="1"/>
            <a:t>竞争</a:t>
          </a:r>
          <a:r>
            <a:rPr lang="en-US" b="1"/>
            <a:t>) </a:t>
          </a:r>
          <a:endParaRPr lang="en-US"/>
        </a:p>
      </dgm:t>
    </dgm:pt>
    <dgm:pt modelId="{5A6A02CA-5E14-4FEB-85F2-AA12229705A0}" type="parTrans" cxnId="{4C59BFF0-20D5-458F-81F7-689B04303FD8}">
      <dgm:prSet/>
      <dgm:spPr/>
      <dgm:t>
        <a:bodyPr/>
        <a:lstStyle/>
        <a:p>
          <a:endParaRPr lang="en-US"/>
        </a:p>
      </dgm:t>
    </dgm:pt>
    <dgm:pt modelId="{E8F700C0-7C7A-4A9F-BA51-945A0FBD7EA4}" type="sibTrans" cxnId="{4C59BFF0-20D5-458F-81F7-689B04303FD8}">
      <dgm:prSet/>
      <dgm:spPr/>
      <dgm:t>
        <a:bodyPr/>
        <a:lstStyle/>
        <a:p>
          <a:endParaRPr lang="en-US"/>
        </a:p>
      </dgm:t>
    </dgm:pt>
    <dgm:pt modelId="{948B959E-C7BA-4A9E-8686-2141FFD18AC0}">
      <dgm:prSet/>
      <dgm:spPr/>
      <dgm:t>
        <a:bodyPr/>
        <a:lstStyle/>
        <a:p>
          <a:r>
            <a:rPr lang="zh-CN"/>
            <a:t>竞争对手也没有闲着</a:t>
          </a:r>
          <a:r>
            <a:rPr lang="en-US"/>
            <a:t>, </a:t>
          </a:r>
          <a:r>
            <a:rPr lang="zh-CN"/>
            <a:t>这个市场有多大</a:t>
          </a:r>
          <a:r>
            <a:rPr lang="en-US"/>
            <a:t>, </a:t>
          </a:r>
          <a:r>
            <a:rPr lang="zh-CN"/>
            <a:t>目前有多少竞争者在瓜分</a:t>
          </a:r>
          <a:r>
            <a:rPr lang="en-US"/>
            <a:t>, </a:t>
          </a:r>
          <a:r>
            <a:rPr lang="zh-CN"/>
            <a:t>你了解么</a:t>
          </a:r>
          <a:r>
            <a:rPr lang="en-US"/>
            <a:t>? </a:t>
          </a:r>
          <a:r>
            <a:rPr lang="zh-CN"/>
            <a:t>你如果不是最先进入某个市场的产品</a:t>
          </a:r>
          <a:r>
            <a:rPr lang="en-US"/>
            <a:t>, </a:t>
          </a:r>
          <a:r>
            <a:rPr lang="zh-CN"/>
            <a:t>你还能赢么</a:t>
          </a:r>
          <a:r>
            <a:rPr lang="en-US"/>
            <a:t>? </a:t>
          </a:r>
        </a:p>
      </dgm:t>
    </dgm:pt>
    <dgm:pt modelId="{313EAF04-4AB2-4F0C-9773-8DBE7529E65A}" type="parTrans" cxnId="{510CF65E-571B-4664-B02E-71DAF367B053}">
      <dgm:prSet/>
      <dgm:spPr/>
      <dgm:t>
        <a:bodyPr/>
        <a:lstStyle/>
        <a:p>
          <a:endParaRPr lang="en-US"/>
        </a:p>
      </dgm:t>
    </dgm:pt>
    <dgm:pt modelId="{A9CBB7ED-7ECB-4454-82C0-382C44F36C5B}" type="sibTrans" cxnId="{510CF65E-571B-4664-B02E-71DAF367B053}">
      <dgm:prSet/>
      <dgm:spPr/>
      <dgm:t>
        <a:bodyPr/>
        <a:lstStyle/>
        <a:p>
          <a:endParaRPr lang="en-US"/>
        </a:p>
      </dgm:t>
    </dgm:pt>
    <dgm:pt modelId="{57D1D090-D278-49B3-A925-773A9C8181E2}">
      <dgm:prSet/>
      <dgm:spPr/>
      <dgm:t>
        <a:bodyPr/>
        <a:lstStyle/>
        <a:p>
          <a:r>
            <a:rPr lang="zh-CN"/>
            <a:t>用户 “不消费”也是你的一个竞争对手</a:t>
          </a:r>
          <a:endParaRPr lang="en-US"/>
        </a:p>
      </dgm:t>
    </dgm:pt>
    <dgm:pt modelId="{132CB3EE-F4D3-4560-95B8-01AAFD582794}" type="parTrans" cxnId="{A28108B6-944B-4B2B-A4C8-46A735A6F3A0}">
      <dgm:prSet/>
      <dgm:spPr/>
      <dgm:t>
        <a:bodyPr/>
        <a:lstStyle/>
        <a:p>
          <a:endParaRPr lang="en-US"/>
        </a:p>
      </dgm:t>
    </dgm:pt>
    <dgm:pt modelId="{55B3A85E-6DBE-4A04-A2A4-C23E121CD5D8}" type="sibTrans" cxnId="{A28108B6-944B-4B2B-A4C8-46A735A6F3A0}">
      <dgm:prSet/>
      <dgm:spPr/>
      <dgm:t>
        <a:bodyPr/>
        <a:lstStyle/>
        <a:p>
          <a:endParaRPr lang="en-US"/>
        </a:p>
      </dgm:t>
    </dgm:pt>
    <dgm:pt modelId="{2A42AA31-9E6F-477A-9ACE-E86CE67DCC37}">
      <dgm:prSet/>
      <dgm:spPr/>
      <dgm:t>
        <a:bodyPr/>
        <a:lstStyle/>
        <a:p>
          <a:r>
            <a:rPr lang="en-US" b="1"/>
            <a:t>4) D (Delivery) (Data)</a:t>
          </a:r>
          <a:endParaRPr lang="en-US"/>
        </a:p>
      </dgm:t>
    </dgm:pt>
    <dgm:pt modelId="{7271216D-6322-4BB6-9A20-12495D9D3228}" type="parTrans" cxnId="{85D83E43-1BF9-422E-9974-47BEC14E2DA1}">
      <dgm:prSet/>
      <dgm:spPr/>
      <dgm:t>
        <a:bodyPr/>
        <a:lstStyle/>
        <a:p>
          <a:endParaRPr lang="en-US"/>
        </a:p>
      </dgm:t>
    </dgm:pt>
    <dgm:pt modelId="{241639DB-98CA-4F36-8249-2F34D1791C97}" type="sibTrans" cxnId="{85D83E43-1BF9-422E-9974-47BEC14E2DA1}">
      <dgm:prSet/>
      <dgm:spPr/>
      <dgm:t>
        <a:bodyPr/>
        <a:lstStyle/>
        <a:p>
          <a:endParaRPr lang="en-US"/>
        </a:p>
      </dgm:t>
    </dgm:pt>
    <dgm:pt modelId="{09D89D52-ADB3-4892-A458-C6ED3CE4AED8}">
      <dgm:prSet/>
      <dgm:spPr/>
      <dgm:t>
        <a:bodyPr/>
        <a:lstStyle/>
        <a:p>
          <a:r>
            <a:rPr lang="zh-CN"/>
            <a:t>你怎么让目标用户都知道你的产品</a:t>
          </a:r>
          <a:r>
            <a:rPr lang="en-US"/>
            <a:t>? </a:t>
          </a:r>
          <a:r>
            <a:rPr lang="zh-CN"/>
            <a:t>并且让产品的用户量快速提高</a:t>
          </a:r>
          <a:r>
            <a:rPr lang="en-US"/>
            <a:t>?  </a:t>
          </a:r>
          <a:r>
            <a:rPr lang="zh-CN"/>
            <a:t>你有什么数据来衡量改进的效果？</a:t>
          </a:r>
          <a:endParaRPr lang="en-US"/>
        </a:p>
      </dgm:t>
    </dgm:pt>
    <dgm:pt modelId="{23578427-BE82-4769-A190-E34555ECDF2E}" type="parTrans" cxnId="{0618D461-F2F6-4A13-8266-F4C0CA82CD87}">
      <dgm:prSet/>
      <dgm:spPr/>
      <dgm:t>
        <a:bodyPr/>
        <a:lstStyle/>
        <a:p>
          <a:endParaRPr lang="en-US"/>
        </a:p>
      </dgm:t>
    </dgm:pt>
    <dgm:pt modelId="{2CE42F70-907C-46BF-BA17-9518F2B4943D}" type="sibTrans" cxnId="{0618D461-F2F6-4A13-8266-F4C0CA82CD87}">
      <dgm:prSet/>
      <dgm:spPr/>
      <dgm:t>
        <a:bodyPr/>
        <a:lstStyle/>
        <a:p>
          <a:endParaRPr lang="en-US"/>
        </a:p>
      </dgm:t>
    </dgm:pt>
    <dgm:pt modelId="{D42CA6D5-0CC7-4C5B-892E-3FF7DE783A00}" type="pres">
      <dgm:prSet presAssocID="{0B520861-B1B2-44A2-AA76-313FA1592A36}" presName="Name0" presStyleCnt="0">
        <dgm:presLayoutVars>
          <dgm:dir/>
          <dgm:animLvl val="lvl"/>
          <dgm:resizeHandles val="exact"/>
        </dgm:presLayoutVars>
      </dgm:prSet>
      <dgm:spPr/>
    </dgm:pt>
    <dgm:pt modelId="{AFED7E61-6060-4988-8198-57AB6B7F091C}" type="pres">
      <dgm:prSet presAssocID="{FA7B2E46-5768-41BC-BFC7-A6AEA94CB5F1}" presName="linNode" presStyleCnt="0"/>
      <dgm:spPr/>
    </dgm:pt>
    <dgm:pt modelId="{4D7D0621-39DE-42CD-A161-A303C8ACF022}" type="pres">
      <dgm:prSet presAssocID="{FA7B2E46-5768-41BC-BFC7-A6AEA94CB5F1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DE4673EF-7711-4E71-A041-49F5855133F2}" type="pres">
      <dgm:prSet presAssocID="{FA7B2E46-5768-41BC-BFC7-A6AEA94CB5F1}" presName="descendantText" presStyleLbl="alignAccFollowNode1" presStyleIdx="0" presStyleCnt="5">
        <dgm:presLayoutVars>
          <dgm:bulletEnabled val="1"/>
        </dgm:presLayoutVars>
      </dgm:prSet>
      <dgm:spPr/>
    </dgm:pt>
    <dgm:pt modelId="{DD321B07-A222-4583-BDDB-22681B926110}" type="pres">
      <dgm:prSet presAssocID="{0884456B-5DAE-4ED7-ABB8-B65D10E8D97C}" presName="sp" presStyleCnt="0"/>
      <dgm:spPr/>
    </dgm:pt>
    <dgm:pt modelId="{2F069B0F-0E10-45E6-9F18-82456AED987F}" type="pres">
      <dgm:prSet presAssocID="{0252880B-5D82-4FF4-AAA4-3E0A072AAB80}" presName="linNode" presStyleCnt="0"/>
      <dgm:spPr/>
    </dgm:pt>
    <dgm:pt modelId="{53075D43-2B97-47BB-8CBE-ECA88D7EF0B5}" type="pres">
      <dgm:prSet presAssocID="{0252880B-5D82-4FF4-AAA4-3E0A072AAB80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A5A770F5-394A-4BD0-8043-7E3AE7E7FB04}" type="pres">
      <dgm:prSet presAssocID="{0252880B-5D82-4FF4-AAA4-3E0A072AAB80}" presName="descendantText" presStyleLbl="alignAccFollowNode1" presStyleIdx="1" presStyleCnt="5">
        <dgm:presLayoutVars>
          <dgm:bulletEnabled val="1"/>
        </dgm:presLayoutVars>
      </dgm:prSet>
      <dgm:spPr/>
    </dgm:pt>
    <dgm:pt modelId="{71909641-D617-426F-8A2C-F78C8D6BC9B3}" type="pres">
      <dgm:prSet presAssocID="{0EFC7762-2324-45D7-970E-78D1CF4B6132}" presName="sp" presStyleCnt="0"/>
      <dgm:spPr/>
    </dgm:pt>
    <dgm:pt modelId="{60D3514F-8FEB-48DB-870A-BB5CE7899EF4}" type="pres">
      <dgm:prSet presAssocID="{EC3F2A03-F712-49F9-AC40-6CF13E9361A2}" presName="linNode" presStyleCnt="0"/>
      <dgm:spPr/>
    </dgm:pt>
    <dgm:pt modelId="{0C05A842-205F-4194-96DA-2C9833DA30FE}" type="pres">
      <dgm:prSet presAssocID="{EC3F2A03-F712-49F9-AC40-6CF13E9361A2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095764C0-B96D-436E-994B-5A5B31A6A5BB}" type="pres">
      <dgm:prSet presAssocID="{EC3F2A03-F712-49F9-AC40-6CF13E9361A2}" presName="descendantText" presStyleLbl="alignAccFollowNode1" presStyleIdx="2" presStyleCnt="5">
        <dgm:presLayoutVars>
          <dgm:bulletEnabled val="1"/>
        </dgm:presLayoutVars>
      </dgm:prSet>
      <dgm:spPr/>
    </dgm:pt>
    <dgm:pt modelId="{7BE46129-43B1-4B07-95CC-15B30BFFFAC2}" type="pres">
      <dgm:prSet presAssocID="{5335CB44-B1B2-4BF4-9AB9-141BDC7F5624}" presName="sp" presStyleCnt="0"/>
      <dgm:spPr/>
    </dgm:pt>
    <dgm:pt modelId="{52559829-1DCB-42EA-A795-A145A8FA78B5}" type="pres">
      <dgm:prSet presAssocID="{C07BDD14-7266-4E17-9E87-C0D4C81FABB5}" presName="linNode" presStyleCnt="0"/>
      <dgm:spPr/>
    </dgm:pt>
    <dgm:pt modelId="{EA1D9483-1748-4DD8-A76B-7E6F84DC073B}" type="pres">
      <dgm:prSet presAssocID="{C07BDD14-7266-4E17-9E87-C0D4C81FABB5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F7181130-1CE5-4379-B943-633A7B7185BE}" type="pres">
      <dgm:prSet presAssocID="{C07BDD14-7266-4E17-9E87-C0D4C81FABB5}" presName="descendantText" presStyleLbl="alignAccFollowNode1" presStyleIdx="3" presStyleCnt="5">
        <dgm:presLayoutVars>
          <dgm:bulletEnabled val="1"/>
        </dgm:presLayoutVars>
      </dgm:prSet>
      <dgm:spPr/>
    </dgm:pt>
    <dgm:pt modelId="{A6E0FC62-C882-469C-99CD-4DAB57F0470A}" type="pres">
      <dgm:prSet presAssocID="{E8F700C0-7C7A-4A9F-BA51-945A0FBD7EA4}" presName="sp" presStyleCnt="0"/>
      <dgm:spPr/>
    </dgm:pt>
    <dgm:pt modelId="{24F0A1D2-F2EA-409F-9282-5FC82C60EB86}" type="pres">
      <dgm:prSet presAssocID="{2A42AA31-9E6F-477A-9ACE-E86CE67DCC37}" presName="linNode" presStyleCnt="0"/>
      <dgm:spPr/>
    </dgm:pt>
    <dgm:pt modelId="{661B17C1-2142-48EA-95A5-0F096CA6AF5C}" type="pres">
      <dgm:prSet presAssocID="{2A42AA31-9E6F-477A-9ACE-E86CE67DCC37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1B8284A4-E60B-4E36-8E0A-CAD6110C8026}" type="pres">
      <dgm:prSet presAssocID="{2A42AA31-9E6F-477A-9ACE-E86CE67DCC37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10B7DE01-9D39-4C7D-878B-10A948B92B6C}" type="presOf" srcId="{EC3F2A03-F712-49F9-AC40-6CF13E9361A2}" destId="{0C05A842-205F-4194-96DA-2C9833DA30FE}" srcOrd="0" destOrd="0" presId="urn:microsoft.com/office/officeart/2005/8/layout/vList5"/>
    <dgm:cxn modelId="{ACB9D416-2D6B-4F33-AD23-DFD8AFCB511A}" type="presOf" srcId="{2A42AA31-9E6F-477A-9ACE-E86CE67DCC37}" destId="{661B17C1-2142-48EA-95A5-0F096CA6AF5C}" srcOrd="0" destOrd="0" presId="urn:microsoft.com/office/officeart/2005/8/layout/vList5"/>
    <dgm:cxn modelId="{9FFD782E-4471-450A-9DF5-A54D936EC54B}" srcId="{0252880B-5D82-4FF4-AAA4-3E0A072AAB80}" destId="{380C975E-0E43-4C43-8C75-32EA2AE47483}" srcOrd="0" destOrd="0" parTransId="{530DD0B7-C6FA-4003-B03B-CCC38167D760}" sibTransId="{0D586E47-2528-4C87-9137-8A31E39F8416}"/>
    <dgm:cxn modelId="{155D345E-EE5D-48FE-8024-813723B21376}" type="presOf" srcId="{0B520861-B1B2-44A2-AA76-313FA1592A36}" destId="{D42CA6D5-0CC7-4C5B-892E-3FF7DE783A00}" srcOrd="0" destOrd="0" presId="urn:microsoft.com/office/officeart/2005/8/layout/vList5"/>
    <dgm:cxn modelId="{0D37E95E-D616-4E71-BA76-5CB9BE0E9453}" type="presOf" srcId="{380C975E-0E43-4C43-8C75-32EA2AE47483}" destId="{A5A770F5-394A-4BD0-8043-7E3AE7E7FB04}" srcOrd="0" destOrd="0" presId="urn:microsoft.com/office/officeart/2005/8/layout/vList5"/>
    <dgm:cxn modelId="{510CF65E-571B-4664-B02E-71DAF367B053}" srcId="{C07BDD14-7266-4E17-9E87-C0D4C81FABB5}" destId="{948B959E-C7BA-4A9E-8686-2141FFD18AC0}" srcOrd="0" destOrd="0" parTransId="{313EAF04-4AB2-4F0C-9773-8DBE7529E65A}" sibTransId="{A9CBB7ED-7ECB-4454-82C0-382C44F36C5B}"/>
    <dgm:cxn modelId="{0618D461-F2F6-4A13-8266-F4C0CA82CD87}" srcId="{2A42AA31-9E6F-477A-9ACE-E86CE67DCC37}" destId="{09D89D52-ADB3-4892-A458-C6ED3CE4AED8}" srcOrd="0" destOrd="0" parTransId="{23578427-BE82-4769-A190-E34555ECDF2E}" sibTransId="{2CE42F70-907C-46BF-BA17-9518F2B4943D}"/>
    <dgm:cxn modelId="{85D83E43-1BF9-422E-9974-47BEC14E2DA1}" srcId="{0B520861-B1B2-44A2-AA76-313FA1592A36}" destId="{2A42AA31-9E6F-477A-9ACE-E86CE67DCC37}" srcOrd="4" destOrd="0" parTransId="{7271216D-6322-4BB6-9A20-12495D9D3228}" sibTransId="{241639DB-98CA-4F36-8249-2F34D1791C97}"/>
    <dgm:cxn modelId="{63763153-B945-4868-B51C-EA7B81F98F83}" type="presOf" srcId="{0252880B-5D82-4FF4-AAA4-3E0A072AAB80}" destId="{53075D43-2B97-47BB-8CBE-ECA88D7EF0B5}" srcOrd="0" destOrd="0" presId="urn:microsoft.com/office/officeart/2005/8/layout/vList5"/>
    <dgm:cxn modelId="{AC33A078-36E7-4957-9AAC-2FAA6E9B7F18}" type="presOf" srcId="{C07BDD14-7266-4E17-9E87-C0D4C81FABB5}" destId="{EA1D9483-1748-4DD8-A76B-7E6F84DC073B}" srcOrd="0" destOrd="0" presId="urn:microsoft.com/office/officeart/2005/8/layout/vList5"/>
    <dgm:cxn modelId="{45106F81-77AE-4A21-AF15-D6A7C03EA9EC}" srcId="{EC3F2A03-F712-49F9-AC40-6CF13E9361A2}" destId="{F181BFDC-DF37-4EB3-B47F-E4AB43875D6D}" srcOrd="0" destOrd="0" parTransId="{3DE0DA11-3F35-4D03-91D7-16C6040B7240}" sibTransId="{6483B582-3A46-4C25-A8B7-24E1738C3048}"/>
    <dgm:cxn modelId="{6160D098-DF9A-422C-8B0F-9F95F2EAC9DB}" type="presOf" srcId="{09D89D52-ADB3-4892-A458-C6ED3CE4AED8}" destId="{1B8284A4-E60B-4E36-8E0A-CAD6110C8026}" srcOrd="0" destOrd="0" presId="urn:microsoft.com/office/officeart/2005/8/layout/vList5"/>
    <dgm:cxn modelId="{A28108B6-944B-4B2B-A4C8-46A735A6F3A0}" srcId="{C07BDD14-7266-4E17-9E87-C0D4C81FABB5}" destId="{57D1D090-D278-49B3-A925-773A9C8181E2}" srcOrd="1" destOrd="0" parTransId="{132CB3EE-F4D3-4560-95B8-01AAFD582794}" sibTransId="{55B3A85E-6DBE-4A04-A2A4-C23E121CD5D8}"/>
    <dgm:cxn modelId="{219AF3B6-CA5E-4460-B34D-6F9FB9976ED0}" srcId="{FA7B2E46-5768-41BC-BFC7-A6AEA94CB5F1}" destId="{6DCBECE4-B825-46CE-B5BD-549B440E2889}" srcOrd="0" destOrd="0" parTransId="{5732E21B-56E3-4A27-8BB2-A31886F7DE0A}" sibTransId="{BB611D67-FE0F-4F73-B7A8-98E6C39E0774}"/>
    <dgm:cxn modelId="{1BE8F2B8-4F65-4243-A44C-ABF158EFED54}" type="presOf" srcId="{6DCBECE4-B825-46CE-B5BD-549B440E2889}" destId="{DE4673EF-7711-4E71-A041-49F5855133F2}" srcOrd="0" destOrd="0" presId="urn:microsoft.com/office/officeart/2005/8/layout/vList5"/>
    <dgm:cxn modelId="{29D332C1-5566-4783-AF9A-DE76A3FA7F68}" srcId="{0B520861-B1B2-44A2-AA76-313FA1592A36}" destId="{0252880B-5D82-4FF4-AAA4-3E0A072AAB80}" srcOrd="1" destOrd="0" parTransId="{6B47801B-A80C-4B0F-A297-6A4F04E55130}" sibTransId="{0EFC7762-2324-45D7-970E-78D1CF4B6132}"/>
    <dgm:cxn modelId="{19FA5BCC-BDCF-426D-8EDB-FEF2AF0D825E}" type="presOf" srcId="{57D1D090-D278-49B3-A925-773A9C8181E2}" destId="{F7181130-1CE5-4379-B943-633A7B7185BE}" srcOrd="0" destOrd="1" presId="urn:microsoft.com/office/officeart/2005/8/layout/vList5"/>
    <dgm:cxn modelId="{924202E0-AC0C-4537-8EAD-C65EEB915504}" type="presOf" srcId="{F181BFDC-DF37-4EB3-B47F-E4AB43875D6D}" destId="{095764C0-B96D-436E-994B-5A5B31A6A5BB}" srcOrd="0" destOrd="0" presId="urn:microsoft.com/office/officeart/2005/8/layout/vList5"/>
    <dgm:cxn modelId="{F60E04E9-5209-4B9D-AA0F-49A6BC0B1B23}" srcId="{0B520861-B1B2-44A2-AA76-313FA1592A36}" destId="{FA7B2E46-5768-41BC-BFC7-A6AEA94CB5F1}" srcOrd="0" destOrd="0" parTransId="{6944B669-742B-4F90-A853-CF8FD85DFDA0}" sibTransId="{0884456B-5DAE-4ED7-ABB8-B65D10E8D97C}"/>
    <dgm:cxn modelId="{4C59BFF0-20D5-458F-81F7-689B04303FD8}" srcId="{0B520861-B1B2-44A2-AA76-313FA1592A36}" destId="{C07BDD14-7266-4E17-9E87-C0D4C81FABB5}" srcOrd="3" destOrd="0" parTransId="{5A6A02CA-5E14-4FEB-85F2-AA12229705A0}" sibTransId="{E8F700C0-7C7A-4A9F-BA51-945A0FBD7EA4}"/>
    <dgm:cxn modelId="{413340F1-49C0-444C-AACA-F2528313C04D}" type="presOf" srcId="{948B959E-C7BA-4A9E-8686-2141FFD18AC0}" destId="{F7181130-1CE5-4379-B943-633A7B7185BE}" srcOrd="0" destOrd="0" presId="urn:microsoft.com/office/officeart/2005/8/layout/vList5"/>
    <dgm:cxn modelId="{5EC9C0F4-A63A-4E71-B2A6-D7FAEA969B08}" srcId="{0B520861-B1B2-44A2-AA76-313FA1592A36}" destId="{EC3F2A03-F712-49F9-AC40-6CF13E9361A2}" srcOrd="2" destOrd="0" parTransId="{4B2D0D58-B5C8-433E-A177-1CD3E51AC8F9}" sibTransId="{5335CB44-B1B2-4BF4-9AB9-141BDC7F5624}"/>
    <dgm:cxn modelId="{CA5BE0F8-0CC8-45FE-8DB3-7B9295353AFD}" type="presOf" srcId="{FA7B2E46-5768-41BC-BFC7-A6AEA94CB5F1}" destId="{4D7D0621-39DE-42CD-A161-A303C8ACF022}" srcOrd="0" destOrd="0" presId="urn:microsoft.com/office/officeart/2005/8/layout/vList5"/>
    <dgm:cxn modelId="{95856A66-3D72-43BB-ACA1-43EF0AF38675}" type="presParOf" srcId="{D42CA6D5-0CC7-4C5B-892E-3FF7DE783A00}" destId="{AFED7E61-6060-4988-8198-57AB6B7F091C}" srcOrd="0" destOrd="0" presId="urn:microsoft.com/office/officeart/2005/8/layout/vList5"/>
    <dgm:cxn modelId="{09FAC963-272B-468D-8711-A2A01FBA8919}" type="presParOf" srcId="{AFED7E61-6060-4988-8198-57AB6B7F091C}" destId="{4D7D0621-39DE-42CD-A161-A303C8ACF022}" srcOrd="0" destOrd="0" presId="urn:microsoft.com/office/officeart/2005/8/layout/vList5"/>
    <dgm:cxn modelId="{571D8602-6CE2-45BD-A5A1-B83D08D0F7C5}" type="presParOf" srcId="{AFED7E61-6060-4988-8198-57AB6B7F091C}" destId="{DE4673EF-7711-4E71-A041-49F5855133F2}" srcOrd="1" destOrd="0" presId="urn:microsoft.com/office/officeart/2005/8/layout/vList5"/>
    <dgm:cxn modelId="{830CBCE3-DD33-4992-9F63-144783228BCD}" type="presParOf" srcId="{D42CA6D5-0CC7-4C5B-892E-3FF7DE783A00}" destId="{DD321B07-A222-4583-BDDB-22681B926110}" srcOrd="1" destOrd="0" presId="urn:microsoft.com/office/officeart/2005/8/layout/vList5"/>
    <dgm:cxn modelId="{709CFF16-8AE9-488D-805A-BDE940193A58}" type="presParOf" srcId="{D42CA6D5-0CC7-4C5B-892E-3FF7DE783A00}" destId="{2F069B0F-0E10-45E6-9F18-82456AED987F}" srcOrd="2" destOrd="0" presId="urn:microsoft.com/office/officeart/2005/8/layout/vList5"/>
    <dgm:cxn modelId="{C416C8B2-6E0A-4979-896C-D46B6590FA42}" type="presParOf" srcId="{2F069B0F-0E10-45E6-9F18-82456AED987F}" destId="{53075D43-2B97-47BB-8CBE-ECA88D7EF0B5}" srcOrd="0" destOrd="0" presId="urn:microsoft.com/office/officeart/2005/8/layout/vList5"/>
    <dgm:cxn modelId="{BCD73BAD-9D77-4B15-A3E6-890494285A70}" type="presParOf" srcId="{2F069B0F-0E10-45E6-9F18-82456AED987F}" destId="{A5A770F5-394A-4BD0-8043-7E3AE7E7FB04}" srcOrd="1" destOrd="0" presId="urn:microsoft.com/office/officeart/2005/8/layout/vList5"/>
    <dgm:cxn modelId="{FCBC95E2-4DCD-4414-B357-1B16354498D8}" type="presParOf" srcId="{D42CA6D5-0CC7-4C5B-892E-3FF7DE783A00}" destId="{71909641-D617-426F-8A2C-F78C8D6BC9B3}" srcOrd="3" destOrd="0" presId="urn:microsoft.com/office/officeart/2005/8/layout/vList5"/>
    <dgm:cxn modelId="{FBA3F67A-EA0B-43CC-8E12-E98419FC3771}" type="presParOf" srcId="{D42CA6D5-0CC7-4C5B-892E-3FF7DE783A00}" destId="{60D3514F-8FEB-48DB-870A-BB5CE7899EF4}" srcOrd="4" destOrd="0" presId="urn:microsoft.com/office/officeart/2005/8/layout/vList5"/>
    <dgm:cxn modelId="{43F91A78-7F83-4D68-9E1D-29BEEEF342CA}" type="presParOf" srcId="{60D3514F-8FEB-48DB-870A-BB5CE7899EF4}" destId="{0C05A842-205F-4194-96DA-2C9833DA30FE}" srcOrd="0" destOrd="0" presId="urn:microsoft.com/office/officeart/2005/8/layout/vList5"/>
    <dgm:cxn modelId="{A0D8B447-D784-45E0-AB60-79D22E2E97D9}" type="presParOf" srcId="{60D3514F-8FEB-48DB-870A-BB5CE7899EF4}" destId="{095764C0-B96D-436E-994B-5A5B31A6A5BB}" srcOrd="1" destOrd="0" presId="urn:microsoft.com/office/officeart/2005/8/layout/vList5"/>
    <dgm:cxn modelId="{B14153CC-7A88-4603-A06E-6245D2C2203F}" type="presParOf" srcId="{D42CA6D5-0CC7-4C5B-892E-3FF7DE783A00}" destId="{7BE46129-43B1-4B07-95CC-15B30BFFFAC2}" srcOrd="5" destOrd="0" presId="urn:microsoft.com/office/officeart/2005/8/layout/vList5"/>
    <dgm:cxn modelId="{BB2C0607-41C0-4255-BD63-62B3F6A0DC9C}" type="presParOf" srcId="{D42CA6D5-0CC7-4C5B-892E-3FF7DE783A00}" destId="{52559829-1DCB-42EA-A795-A145A8FA78B5}" srcOrd="6" destOrd="0" presId="urn:microsoft.com/office/officeart/2005/8/layout/vList5"/>
    <dgm:cxn modelId="{ACBE3E0E-8F5F-4049-894F-D9CBF00232CC}" type="presParOf" srcId="{52559829-1DCB-42EA-A795-A145A8FA78B5}" destId="{EA1D9483-1748-4DD8-A76B-7E6F84DC073B}" srcOrd="0" destOrd="0" presId="urn:microsoft.com/office/officeart/2005/8/layout/vList5"/>
    <dgm:cxn modelId="{740355BD-8438-4C49-BAF5-54B62AF81149}" type="presParOf" srcId="{52559829-1DCB-42EA-A795-A145A8FA78B5}" destId="{F7181130-1CE5-4379-B943-633A7B7185BE}" srcOrd="1" destOrd="0" presId="urn:microsoft.com/office/officeart/2005/8/layout/vList5"/>
    <dgm:cxn modelId="{8C5DD3EC-B33C-480C-B9AA-1C5E1EEFA296}" type="presParOf" srcId="{D42CA6D5-0CC7-4C5B-892E-3FF7DE783A00}" destId="{A6E0FC62-C882-469C-99CD-4DAB57F0470A}" srcOrd="7" destOrd="0" presId="urn:microsoft.com/office/officeart/2005/8/layout/vList5"/>
    <dgm:cxn modelId="{EC2FE1F1-14FC-4884-BC35-2C136AFE22BE}" type="presParOf" srcId="{D42CA6D5-0CC7-4C5B-892E-3FF7DE783A00}" destId="{24F0A1D2-F2EA-409F-9282-5FC82C60EB86}" srcOrd="8" destOrd="0" presId="urn:microsoft.com/office/officeart/2005/8/layout/vList5"/>
    <dgm:cxn modelId="{3D2D7AB9-3082-403E-A49C-E2370C721CCC}" type="presParOf" srcId="{24F0A1D2-F2EA-409F-9282-5FC82C60EB86}" destId="{661B17C1-2142-48EA-95A5-0F096CA6AF5C}" srcOrd="0" destOrd="0" presId="urn:microsoft.com/office/officeart/2005/8/layout/vList5"/>
    <dgm:cxn modelId="{78D22FDE-41D6-496D-9B30-820F4FDD578B}" type="presParOf" srcId="{24F0A1D2-F2EA-409F-9282-5FC82C60EB86}" destId="{1B8284A4-E60B-4E36-8E0A-CAD6110C802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DE4D28-21DB-4E07-976A-EFBF5676C980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1D50FA-C883-438A-985B-B2B9B7670353}">
      <dgm:prSet/>
      <dgm:spPr/>
      <dgm:t>
        <a:bodyPr/>
        <a:lstStyle/>
        <a:p>
          <a:r>
            <a:rPr lang="zh-CN"/>
            <a:t>目标</a:t>
          </a:r>
          <a:endParaRPr lang="en-US"/>
        </a:p>
      </dgm:t>
    </dgm:pt>
    <dgm:pt modelId="{18F3126D-F84C-4FAD-B1DB-854F021F9796}" type="parTrans" cxnId="{6F13564A-12BE-46FB-A0A1-1DF9B3471844}">
      <dgm:prSet/>
      <dgm:spPr/>
      <dgm:t>
        <a:bodyPr/>
        <a:lstStyle/>
        <a:p>
          <a:endParaRPr lang="en-US"/>
        </a:p>
      </dgm:t>
    </dgm:pt>
    <dgm:pt modelId="{1DE46503-BC25-4321-98F5-6F2CD5A7938B}" type="sibTrans" cxnId="{6F13564A-12BE-46FB-A0A1-1DF9B3471844}">
      <dgm:prSet/>
      <dgm:spPr/>
      <dgm:t>
        <a:bodyPr/>
        <a:lstStyle/>
        <a:p>
          <a:endParaRPr lang="en-US"/>
        </a:p>
      </dgm:t>
    </dgm:pt>
    <dgm:pt modelId="{4CF83D00-E3AF-4D7A-8D60-7D221BBCE2C6}">
      <dgm:prSet/>
      <dgm:spPr/>
      <dgm:t>
        <a:bodyPr/>
        <a:lstStyle/>
        <a:p>
          <a:r>
            <a:rPr lang="zh-CN"/>
            <a:t>希望达到的状态</a:t>
          </a:r>
          <a:r>
            <a:rPr lang="en-US"/>
            <a:t>: </a:t>
          </a:r>
          <a:r>
            <a:rPr lang="zh-CN"/>
            <a:t>我们希望春节前发布第一版</a:t>
          </a:r>
          <a:endParaRPr lang="en-US"/>
        </a:p>
      </dgm:t>
    </dgm:pt>
    <dgm:pt modelId="{B935D693-2E31-4F3B-9780-CFE33D61E63F}" type="parTrans" cxnId="{997C6240-C00A-4B39-8A0D-D20D094340FF}">
      <dgm:prSet/>
      <dgm:spPr/>
      <dgm:t>
        <a:bodyPr/>
        <a:lstStyle/>
        <a:p>
          <a:endParaRPr lang="en-US"/>
        </a:p>
      </dgm:t>
    </dgm:pt>
    <dgm:pt modelId="{E54C7176-FB49-40F3-858B-46202CB9CBE2}" type="sibTrans" cxnId="{997C6240-C00A-4B39-8A0D-D20D094340FF}">
      <dgm:prSet/>
      <dgm:spPr/>
      <dgm:t>
        <a:bodyPr/>
        <a:lstStyle/>
        <a:p>
          <a:endParaRPr lang="en-US"/>
        </a:p>
      </dgm:t>
    </dgm:pt>
    <dgm:pt modelId="{12CBAD9E-CEDC-4E05-98EC-669BE0064241}">
      <dgm:prSet/>
      <dgm:spPr/>
      <dgm:t>
        <a:bodyPr/>
        <a:lstStyle/>
        <a:p>
          <a:r>
            <a:rPr lang="zh-CN"/>
            <a:t>商业目标和软件项目的估计是独立的两件事情</a:t>
          </a:r>
          <a:endParaRPr lang="en-US"/>
        </a:p>
      </dgm:t>
    </dgm:pt>
    <dgm:pt modelId="{E7707D4B-EA8D-413F-A96B-80697B86BEE2}" type="parTrans" cxnId="{F9DAA525-E69D-4D72-BF7B-1AD7788E6EDD}">
      <dgm:prSet/>
      <dgm:spPr/>
      <dgm:t>
        <a:bodyPr/>
        <a:lstStyle/>
        <a:p>
          <a:endParaRPr lang="en-US"/>
        </a:p>
      </dgm:t>
    </dgm:pt>
    <dgm:pt modelId="{2D79DF2F-D33A-4D00-A59A-0717C4EAAE28}" type="sibTrans" cxnId="{F9DAA525-E69D-4D72-BF7B-1AD7788E6EDD}">
      <dgm:prSet/>
      <dgm:spPr/>
      <dgm:t>
        <a:bodyPr/>
        <a:lstStyle/>
        <a:p>
          <a:endParaRPr lang="en-US"/>
        </a:p>
      </dgm:t>
    </dgm:pt>
    <dgm:pt modelId="{6F1A2D77-5AF7-4766-84AC-7C916BDDCAE8}">
      <dgm:prSet/>
      <dgm:spPr/>
      <dgm:t>
        <a:bodyPr/>
        <a:lstStyle/>
        <a:p>
          <a:r>
            <a:rPr lang="zh-CN"/>
            <a:t>无论目标多么崇高， 并不意味着它就是可以达到的</a:t>
          </a:r>
          <a:endParaRPr lang="en-US"/>
        </a:p>
      </dgm:t>
    </dgm:pt>
    <dgm:pt modelId="{71304B75-463D-4A56-A9BC-1E509E41A2A0}" type="parTrans" cxnId="{15FD8C3F-2AF4-4885-A8E1-6DBF3DE93308}">
      <dgm:prSet/>
      <dgm:spPr/>
      <dgm:t>
        <a:bodyPr/>
        <a:lstStyle/>
        <a:p>
          <a:endParaRPr lang="en-US"/>
        </a:p>
      </dgm:t>
    </dgm:pt>
    <dgm:pt modelId="{8084B9FC-5D28-4F07-8DCC-FDBBE087F5A5}" type="sibTrans" cxnId="{15FD8C3F-2AF4-4885-A8E1-6DBF3DE93308}">
      <dgm:prSet/>
      <dgm:spPr/>
      <dgm:t>
        <a:bodyPr/>
        <a:lstStyle/>
        <a:p>
          <a:endParaRPr lang="en-US"/>
        </a:p>
      </dgm:t>
    </dgm:pt>
    <dgm:pt modelId="{A075EC55-2749-4AF2-9785-0C9CFA61EAC4}">
      <dgm:prSet/>
      <dgm:spPr/>
      <dgm:t>
        <a:bodyPr/>
        <a:lstStyle/>
        <a:p>
          <a:r>
            <a:rPr lang="zh-CN"/>
            <a:t>决心</a:t>
          </a:r>
          <a:endParaRPr lang="en-US"/>
        </a:p>
      </dgm:t>
    </dgm:pt>
    <dgm:pt modelId="{7F5BE5E8-4DC1-4F7C-9B4A-4F4CE66E5358}" type="parTrans" cxnId="{7BAA88FF-8733-4A83-8886-BE1F6F6B751A}">
      <dgm:prSet/>
      <dgm:spPr/>
      <dgm:t>
        <a:bodyPr/>
        <a:lstStyle/>
        <a:p>
          <a:endParaRPr lang="en-US"/>
        </a:p>
      </dgm:t>
    </dgm:pt>
    <dgm:pt modelId="{0840FA7A-5619-47D8-960E-A2D54ACCDF68}" type="sibTrans" cxnId="{7BAA88FF-8733-4A83-8886-BE1F6F6B751A}">
      <dgm:prSet/>
      <dgm:spPr/>
      <dgm:t>
        <a:bodyPr/>
        <a:lstStyle/>
        <a:p>
          <a:endParaRPr lang="en-US"/>
        </a:p>
      </dgm:t>
    </dgm:pt>
    <dgm:pt modelId="{78A1A6B1-30F3-4E58-9763-7C59B1DB552F}">
      <dgm:prSet/>
      <dgm:spPr/>
      <dgm:t>
        <a:bodyPr/>
        <a:lstStyle/>
        <a:p>
          <a:r>
            <a:rPr lang="zh-CN"/>
            <a:t>保证某种投入的程度，希望实现某个目标</a:t>
          </a:r>
          <a:endParaRPr lang="en-US"/>
        </a:p>
      </dgm:t>
    </dgm:pt>
    <dgm:pt modelId="{57D0019C-9F34-44DD-9787-8B6409DD5220}" type="parTrans" cxnId="{67E93500-986B-42B2-B18E-0D2A38DD4960}">
      <dgm:prSet/>
      <dgm:spPr/>
      <dgm:t>
        <a:bodyPr/>
        <a:lstStyle/>
        <a:p>
          <a:endParaRPr lang="en-US"/>
        </a:p>
      </dgm:t>
    </dgm:pt>
    <dgm:pt modelId="{277ECBB9-E7E9-44BD-B9D6-3744BA4E459C}" type="sibTrans" cxnId="{67E93500-986B-42B2-B18E-0D2A38DD4960}">
      <dgm:prSet/>
      <dgm:spPr/>
      <dgm:t>
        <a:bodyPr/>
        <a:lstStyle/>
        <a:p>
          <a:endParaRPr lang="en-US"/>
        </a:p>
      </dgm:t>
    </dgm:pt>
    <dgm:pt modelId="{EE3DDC15-155B-4B2D-94BF-26152ED883BC}">
      <dgm:prSet/>
      <dgm:spPr/>
      <dgm:t>
        <a:bodyPr/>
        <a:lstStyle/>
        <a:p>
          <a:r>
            <a:rPr lang="en-US"/>
            <a:t>Estimation (</a:t>
          </a:r>
          <a:r>
            <a:rPr lang="zh-CN"/>
            <a:t>估计</a:t>
          </a:r>
          <a:r>
            <a:rPr lang="en-US"/>
            <a:t>)</a:t>
          </a:r>
        </a:p>
      </dgm:t>
    </dgm:pt>
    <dgm:pt modelId="{9CC273BD-7361-4731-A66F-C7B8C2ED4A9A}" type="parTrans" cxnId="{F57DDC4D-0764-48D0-B330-FBDC193937C5}">
      <dgm:prSet/>
      <dgm:spPr/>
      <dgm:t>
        <a:bodyPr/>
        <a:lstStyle/>
        <a:p>
          <a:endParaRPr lang="en-US"/>
        </a:p>
      </dgm:t>
    </dgm:pt>
    <dgm:pt modelId="{FB78C839-3452-403D-B786-79155259E25C}" type="sibTrans" cxnId="{F57DDC4D-0764-48D0-B330-FBDC193937C5}">
      <dgm:prSet/>
      <dgm:spPr/>
      <dgm:t>
        <a:bodyPr/>
        <a:lstStyle/>
        <a:p>
          <a:endParaRPr lang="en-US"/>
        </a:p>
      </dgm:t>
    </dgm:pt>
    <dgm:pt modelId="{45B67BCE-42AD-477A-96F6-4F2561E11C11}">
      <dgm:prSet/>
      <dgm:spPr/>
      <dgm:t>
        <a:bodyPr/>
        <a:lstStyle/>
        <a:p>
          <a:r>
            <a:rPr lang="zh-CN"/>
            <a:t>在既有的资源下，任务需要多久才能完成</a:t>
          </a:r>
          <a:endParaRPr lang="en-US"/>
        </a:p>
      </dgm:t>
    </dgm:pt>
    <dgm:pt modelId="{0662700D-BCA8-41EA-889D-850FF93A823D}" type="parTrans" cxnId="{E29EE817-B6B1-4752-849F-D0B57CFDB247}">
      <dgm:prSet/>
      <dgm:spPr/>
      <dgm:t>
        <a:bodyPr/>
        <a:lstStyle/>
        <a:p>
          <a:endParaRPr lang="en-US"/>
        </a:p>
      </dgm:t>
    </dgm:pt>
    <dgm:pt modelId="{D14F911E-20BC-4BB3-999F-2035E2A6A12F}" type="sibTrans" cxnId="{E29EE817-B6B1-4752-849F-D0B57CFDB247}">
      <dgm:prSet/>
      <dgm:spPr/>
      <dgm:t>
        <a:bodyPr/>
        <a:lstStyle/>
        <a:p>
          <a:endParaRPr lang="en-US"/>
        </a:p>
      </dgm:t>
    </dgm:pt>
    <dgm:pt modelId="{E0A95390-2EE1-4C39-A965-EBC4F91D817A}" type="pres">
      <dgm:prSet presAssocID="{49DE4D28-21DB-4E07-976A-EFBF5676C980}" presName="Name0" presStyleCnt="0">
        <dgm:presLayoutVars>
          <dgm:dir/>
          <dgm:animLvl val="lvl"/>
          <dgm:resizeHandles val="exact"/>
        </dgm:presLayoutVars>
      </dgm:prSet>
      <dgm:spPr/>
    </dgm:pt>
    <dgm:pt modelId="{2A222487-FEFF-4723-AC07-FF7C5D69BBB8}" type="pres">
      <dgm:prSet presAssocID="{CB1D50FA-C883-438A-985B-B2B9B7670353}" presName="composite" presStyleCnt="0"/>
      <dgm:spPr/>
    </dgm:pt>
    <dgm:pt modelId="{7633247B-4CBE-4480-91F4-404191FE2FBC}" type="pres">
      <dgm:prSet presAssocID="{CB1D50FA-C883-438A-985B-B2B9B767035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110013C-6DFC-47D9-9B77-A750350840ED}" type="pres">
      <dgm:prSet presAssocID="{CB1D50FA-C883-438A-985B-B2B9B7670353}" presName="desTx" presStyleLbl="alignAccFollowNode1" presStyleIdx="0" presStyleCnt="3">
        <dgm:presLayoutVars>
          <dgm:bulletEnabled val="1"/>
        </dgm:presLayoutVars>
      </dgm:prSet>
      <dgm:spPr/>
    </dgm:pt>
    <dgm:pt modelId="{B0DBFFA0-D972-411E-8026-55763D802F95}" type="pres">
      <dgm:prSet presAssocID="{1DE46503-BC25-4321-98F5-6F2CD5A7938B}" presName="space" presStyleCnt="0"/>
      <dgm:spPr/>
    </dgm:pt>
    <dgm:pt modelId="{AC0530A0-9597-4E3E-AE4A-72F41C9E05CD}" type="pres">
      <dgm:prSet presAssocID="{A075EC55-2749-4AF2-9785-0C9CFA61EAC4}" presName="composite" presStyleCnt="0"/>
      <dgm:spPr/>
    </dgm:pt>
    <dgm:pt modelId="{D4B8CF13-7B02-406E-8B41-FC4CD71F2FE4}" type="pres">
      <dgm:prSet presAssocID="{A075EC55-2749-4AF2-9785-0C9CFA61EAC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C74B546-CCCA-4322-B383-B427CBBCF518}" type="pres">
      <dgm:prSet presAssocID="{A075EC55-2749-4AF2-9785-0C9CFA61EAC4}" presName="desTx" presStyleLbl="alignAccFollowNode1" presStyleIdx="1" presStyleCnt="3">
        <dgm:presLayoutVars>
          <dgm:bulletEnabled val="1"/>
        </dgm:presLayoutVars>
      </dgm:prSet>
      <dgm:spPr/>
    </dgm:pt>
    <dgm:pt modelId="{6F4BDB0F-EBF2-4C39-BDD3-AD79BC110845}" type="pres">
      <dgm:prSet presAssocID="{0840FA7A-5619-47D8-960E-A2D54ACCDF68}" presName="space" presStyleCnt="0"/>
      <dgm:spPr/>
    </dgm:pt>
    <dgm:pt modelId="{30B1FCC2-1F3E-411E-9272-1415AB484321}" type="pres">
      <dgm:prSet presAssocID="{EE3DDC15-155B-4B2D-94BF-26152ED883BC}" presName="composite" presStyleCnt="0"/>
      <dgm:spPr/>
    </dgm:pt>
    <dgm:pt modelId="{D31658E3-0382-4223-9E01-000BB6E9F4B6}" type="pres">
      <dgm:prSet presAssocID="{EE3DDC15-155B-4B2D-94BF-26152ED883B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654599E-43FA-4EEC-B8F5-35E75CB50535}" type="pres">
      <dgm:prSet presAssocID="{EE3DDC15-155B-4B2D-94BF-26152ED883B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7E93500-986B-42B2-B18E-0D2A38DD4960}" srcId="{A075EC55-2749-4AF2-9785-0C9CFA61EAC4}" destId="{78A1A6B1-30F3-4E58-9763-7C59B1DB552F}" srcOrd="0" destOrd="0" parTransId="{57D0019C-9F34-44DD-9787-8B6409DD5220}" sibTransId="{277ECBB9-E7E9-44BD-B9D6-3744BA4E459C}"/>
    <dgm:cxn modelId="{A795A206-A7E7-40C0-BA34-09A82C51C327}" type="presOf" srcId="{49DE4D28-21DB-4E07-976A-EFBF5676C980}" destId="{E0A95390-2EE1-4C39-A965-EBC4F91D817A}" srcOrd="0" destOrd="0" presId="urn:microsoft.com/office/officeart/2005/8/layout/hList1"/>
    <dgm:cxn modelId="{E29EE817-B6B1-4752-849F-D0B57CFDB247}" srcId="{EE3DDC15-155B-4B2D-94BF-26152ED883BC}" destId="{45B67BCE-42AD-477A-96F6-4F2561E11C11}" srcOrd="0" destOrd="0" parTransId="{0662700D-BCA8-41EA-889D-850FF93A823D}" sibTransId="{D14F911E-20BC-4BB3-999F-2035E2A6A12F}"/>
    <dgm:cxn modelId="{F9DAA525-E69D-4D72-BF7B-1AD7788E6EDD}" srcId="{CB1D50FA-C883-438A-985B-B2B9B7670353}" destId="{12CBAD9E-CEDC-4E05-98EC-669BE0064241}" srcOrd="1" destOrd="0" parTransId="{E7707D4B-EA8D-413F-A96B-80697B86BEE2}" sibTransId="{2D79DF2F-D33A-4D00-A59A-0717C4EAAE28}"/>
    <dgm:cxn modelId="{15FD8C3F-2AF4-4885-A8E1-6DBF3DE93308}" srcId="{CB1D50FA-C883-438A-985B-B2B9B7670353}" destId="{6F1A2D77-5AF7-4766-84AC-7C916BDDCAE8}" srcOrd="2" destOrd="0" parTransId="{71304B75-463D-4A56-A9BC-1E509E41A2A0}" sibTransId="{8084B9FC-5D28-4F07-8DCC-FDBBE087F5A5}"/>
    <dgm:cxn modelId="{997C6240-C00A-4B39-8A0D-D20D094340FF}" srcId="{CB1D50FA-C883-438A-985B-B2B9B7670353}" destId="{4CF83D00-E3AF-4D7A-8D60-7D221BBCE2C6}" srcOrd="0" destOrd="0" parTransId="{B935D693-2E31-4F3B-9780-CFE33D61E63F}" sibTransId="{E54C7176-FB49-40F3-858B-46202CB9CBE2}"/>
    <dgm:cxn modelId="{FA64D35E-ADE2-403B-BB37-31017C6AF4F9}" type="presOf" srcId="{A075EC55-2749-4AF2-9785-0C9CFA61EAC4}" destId="{D4B8CF13-7B02-406E-8B41-FC4CD71F2FE4}" srcOrd="0" destOrd="0" presId="urn:microsoft.com/office/officeart/2005/8/layout/hList1"/>
    <dgm:cxn modelId="{C7565141-CB78-4941-9F90-3478EDD37009}" type="presOf" srcId="{6F1A2D77-5AF7-4766-84AC-7C916BDDCAE8}" destId="{0110013C-6DFC-47D9-9B77-A750350840ED}" srcOrd="0" destOrd="2" presId="urn:microsoft.com/office/officeart/2005/8/layout/hList1"/>
    <dgm:cxn modelId="{66155241-4CCB-4764-B156-0AA581981A17}" type="presOf" srcId="{CB1D50FA-C883-438A-985B-B2B9B7670353}" destId="{7633247B-4CBE-4480-91F4-404191FE2FBC}" srcOrd="0" destOrd="0" presId="urn:microsoft.com/office/officeart/2005/8/layout/hList1"/>
    <dgm:cxn modelId="{6CFF4743-C9F3-4AFB-8B14-2BA933AA382C}" type="presOf" srcId="{12CBAD9E-CEDC-4E05-98EC-669BE0064241}" destId="{0110013C-6DFC-47D9-9B77-A750350840ED}" srcOrd="0" destOrd="1" presId="urn:microsoft.com/office/officeart/2005/8/layout/hList1"/>
    <dgm:cxn modelId="{C2A1C163-8E7C-4895-90C5-4E188A1D7B32}" type="presOf" srcId="{4CF83D00-E3AF-4D7A-8D60-7D221BBCE2C6}" destId="{0110013C-6DFC-47D9-9B77-A750350840ED}" srcOrd="0" destOrd="0" presId="urn:microsoft.com/office/officeart/2005/8/layout/hList1"/>
    <dgm:cxn modelId="{6F13564A-12BE-46FB-A0A1-1DF9B3471844}" srcId="{49DE4D28-21DB-4E07-976A-EFBF5676C980}" destId="{CB1D50FA-C883-438A-985B-B2B9B7670353}" srcOrd="0" destOrd="0" parTransId="{18F3126D-F84C-4FAD-B1DB-854F021F9796}" sibTransId="{1DE46503-BC25-4321-98F5-6F2CD5A7938B}"/>
    <dgm:cxn modelId="{F57DDC4D-0764-48D0-B330-FBDC193937C5}" srcId="{49DE4D28-21DB-4E07-976A-EFBF5676C980}" destId="{EE3DDC15-155B-4B2D-94BF-26152ED883BC}" srcOrd="2" destOrd="0" parTransId="{9CC273BD-7361-4731-A66F-C7B8C2ED4A9A}" sibTransId="{FB78C839-3452-403D-B786-79155259E25C}"/>
    <dgm:cxn modelId="{BC608A76-FA97-4C03-863C-E7DEA235EE49}" type="presOf" srcId="{78A1A6B1-30F3-4E58-9763-7C59B1DB552F}" destId="{EC74B546-CCCA-4322-B383-B427CBBCF518}" srcOrd="0" destOrd="0" presId="urn:microsoft.com/office/officeart/2005/8/layout/hList1"/>
    <dgm:cxn modelId="{00751AD3-180F-4BC2-BD5A-413A1781955E}" type="presOf" srcId="{45B67BCE-42AD-477A-96F6-4F2561E11C11}" destId="{1654599E-43FA-4EEC-B8F5-35E75CB50535}" srcOrd="0" destOrd="0" presId="urn:microsoft.com/office/officeart/2005/8/layout/hList1"/>
    <dgm:cxn modelId="{36B198E4-953A-4FC1-AB21-468945EF8314}" type="presOf" srcId="{EE3DDC15-155B-4B2D-94BF-26152ED883BC}" destId="{D31658E3-0382-4223-9E01-000BB6E9F4B6}" srcOrd="0" destOrd="0" presId="urn:microsoft.com/office/officeart/2005/8/layout/hList1"/>
    <dgm:cxn modelId="{7BAA88FF-8733-4A83-8886-BE1F6F6B751A}" srcId="{49DE4D28-21DB-4E07-976A-EFBF5676C980}" destId="{A075EC55-2749-4AF2-9785-0C9CFA61EAC4}" srcOrd="1" destOrd="0" parTransId="{7F5BE5E8-4DC1-4F7C-9B4A-4F4CE66E5358}" sibTransId="{0840FA7A-5619-47D8-960E-A2D54ACCDF68}"/>
    <dgm:cxn modelId="{52257ED5-69F9-4E40-95AC-686C0B9FECD7}" type="presParOf" srcId="{E0A95390-2EE1-4C39-A965-EBC4F91D817A}" destId="{2A222487-FEFF-4723-AC07-FF7C5D69BBB8}" srcOrd="0" destOrd="0" presId="urn:microsoft.com/office/officeart/2005/8/layout/hList1"/>
    <dgm:cxn modelId="{B6AAB815-4357-4EA5-804F-704A05682FFB}" type="presParOf" srcId="{2A222487-FEFF-4723-AC07-FF7C5D69BBB8}" destId="{7633247B-4CBE-4480-91F4-404191FE2FBC}" srcOrd="0" destOrd="0" presId="urn:microsoft.com/office/officeart/2005/8/layout/hList1"/>
    <dgm:cxn modelId="{37FD3524-1C6D-4806-8296-975A5AB10648}" type="presParOf" srcId="{2A222487-FEFF-4723-AC07-FF7C5D69BBB8}" destId="{0110013C-6DFC-47D9-9B77-A750350840ED}" srcOrd="1" destOrd="0" presId="urn:microsoft.com/office/officeart/2005/8/layout/hList1"/>
    <dgm:cxn modelId="{F34A0178-0C97-4D0B-83C1-F61ABA534495}" type="presParOf" srcId="{E0A95390-2EE1-4C39-A965-EBC4F91D817A}" destId="{B0DBFFA0-D972-411E-8026-55763D802F95}" srcOrd="1" destOrd="0" presId="urn:microsoft.com/office/officeart/2005/8/layout/hList1"/>
    <dgm:cxn modelId="{21F3A070-D3D2-4281-9FF2-D6592F95E7E4}" type="presParOf" srcId="{E0A95390-2EE1-4C39-A965-EBC4F91D817A}" destId="{AC0530A0-9597-4E3E-AE4A-72F41C9E05CD}" srcOrd="2" destOrd="0" presId="urn:microsoft.com/office/officeart/2005/8/layout/hList1"/>
    <dgm:cxn modelId="{43DD7CDA-6CD9-4894-8675-427409710C46}" type="presParOf" srcId="{AC0530A0-9597-4E3E-AE4A-72F41C9E05CD}" destId="{D4B8CF13-7B02-406E-8B41-FC4CD71F2FE4}" srcOrd="0" destOrd="0" presId="urn:microsoft.com/office/officeart/2005/8/layout/hList1"/>
    <dgm:cxn modelId="{5CCE3101-B5C6-43D9-A715-ECF7ABF65F33}" type="presParOf" srcId="{AC0530A0-9597-4E3E-AE4A-72F41C9E05CD}" destId="{EC74B546-CCCA-4322-B383-B427CBBCF518}" srcOrd="1" destOrd="0" presId="urn:microsoft.com/office/officeart/2005/8/layout/hList1"/>
    <dgm:cxn modelId="{A241FFFE-D300-4C7D-BBCF-A2BB22CAF3C0}" type="presParOf" srcId="{E0A95390-2EE1-4C39-A965-EBC4F91D817A}" destId="{6F4BDB0F-EBF2-4C39-BDD3-AD79BC110845}" srcOrd="3" destOrd="0" presId="urn:microsoft.com/office/officeart/2005/8/layout/hList1"/>
    <dgm:cxn modelId="{3CE67BE3-D84F-481B-A9F7-A58A8D8F832A}" type="presParOf" srcId="{E0A95390-2EE1-4C39-A965-EBC4F91D817A}" destId="{30B1FCC2-1F3E-411E-9272-1415AB484321}" srcOrd="4" destOrd="0" presId="urn:microsoft.com/office/officeart/2005/8/layout/hList1"/>
    <dgm:cxn modelId="{CD8291F2-50AF-4A51-AB30-4CE4B9199959}" type="presParOf" srcId="{30B1FCC2-1F3E-411E-9272-1415AB484321}" destId="{D31658E3-0382-4223-9E01-000BB6E9F4B6}" srcOrd="0" destOrd="0" presId="urn:microsoft.com/office/officeart/2005/8/layout/hList1"/>
    <dgm:cxn modelId="{7D325FC4-8788-4034-8444-EF49EC6C5C91}" type="presParOf" srcId="{30B1FCC2-1F3E-411E-9272-1415AB484321}" destId="{1654599E-43FA-4EEC-B8F5-35E75CB5053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673EF-7711-4E71-A041-49F5855133F2}">
      <dsp:nvSpPr>
        <dsp:cNvPr id="0" name=""/>
        <dsp:cNvSpPr/>
      </dsp:nvSpPr>
      <dsp:spPr>
        <a:xfrm rot="5400000">
          <a:off x="6624032" y="-2854625"/>
          <a:ext cx="668848" cy="65491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900" kern="1200"/>
            <a:t>你的创意解决了用户的什么需求</a:t>
          </a:r>
          <a:r>
            <a:rPr lang="en-US" sz="900" kern="1200"/>
            <a:t>?    </a:t>
          </a:r>
          <a:r>
            <a:rPr lang="zh-CN" sz="900" kern="1200"/>
            <a:t>什么痛苦</a:t>
          </a:r>
          <a:r>
            <a:rPr lang="en-US" sz="900" kern="1200"/>
            <a:t>, </a:t>
          </a:r>
          <a:r>
            <a:rPr lang="zh-CN" sz="900" kern="1200"/>
            <a:t>他们对已有软件</a:t>
          </a:r>
          <a:r>
            <a:rPr lang="en-US" sz="900" kern="1200"/>
            <a:t>, </a:t>
          </a:r>
          <a:r>
            <a:rPr lang="zh-CN" sz="900" kern="1200"/>
            <a:t>服务不满意的地方。但是用户往往也不知道颠覆型的创新</a:t>
          </a:r>
          <a:endParaRPr lang="en-US" sz="900" kern="1200"/>
        </a:p>
      </dsp:txBody>
      <dsp:txXfrm rot="-5400000">
        <a:off x="3683888" y="118169"/>
        <a:ext cx="6516486" cy="603548"/>
      </dsp:txXfrm>
    </dsp:sp>
    <dsp:sp modelId="{4D7D0621-39DE-42CD-A161-A303C8ACF022}">
      <dsp:nvSpPr>
        <dsp:cNvPr id="0" name=""/>
        <dsp:cNvSpPr/>
      </dsp:nvSpPr>
      <dsp:spPr>
        <a:xfrm>
          <a:off x="0" y="1912"/>
          <a:ext cx="3683889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N (Need </a:t>
          </a:r>
          <a:r>
            <a:rPr lang="zh-CN" sz="3000" b="1" kern="1200"/>
            <a:t>需求</a:t>
          </a:r>
          <a:r>
            <a:rPr lang="en-US" sz="3000" b="1" kern="1200"/>
            <a:t>)</a:t>
          </a:r>
          <a:endParaRPr lang="en-US" sz="3000" kern="1200"/>
        </a:p>
      </dsp:txBody>
      <dsp:txXfrm>
        <a:off x="40813" y="42725"/>
        <a:ext cx="3602263" cy="754434"/>
      </dsp:txXfrm>
    </dsp:sp>
    <dsp:sp modelId="{A5A770F5-394A-4BD0-8043-7E3AE7E7FB04}">
      <dsp:nvSpPr>
        <dsp:cNvPr id="0" name=""/>
        <dsp:cNvSpPr/>
      </dsp:nvSpPr>
      <dsp:spPr>
        <a:xfrm rot="5400000">
          <a:off x="6624032" y="-1976762"/>
          <a:ext cx="668848" cy="65491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900" kern="1200"/>
            <a:t>你有什么招数</a:t>
          </a:r>
          <a:r>
            <a:rPr lang="en-US" sz="900" kern="1200"/>
            <a:t>, </a:t>
          </a:r>
          <a:r>
            <a:rPr lang="zh-CN" sz="900" kern="1200"/>
            <a:t>特别是</a:t>
          </a:r>
          <a:r>
            <a:rPr lang="zh-CN" sz="900" b="1" kern="1200"/>
            <a:t>独特的招数</a:t>
          </a:r>
          <a:r>
            <a:rPr lang="en-US" sz="900" kern="1200"/>
            <a:t>, </a:t>
          </a:r>
          <a:r>
            <a:rPr lang="zh-CN" sz="900" kern="1200"/>
            <a:t>来解决用户的痛苦。 </a:t>
          </a:r>
          <a:r>
            <a:rPr lang="en-US" sz="900" kern="1200"/>
            <a:t> </a:t>
          </a:r>
          <a:r>
            <a:rPr lang="zh-CN" sz="900" kern="1200"/>
            <a:t>这些招数不光是技术上的</a:t>
          </a:r>
          <a:r>
            <a:rPr lang="en-US" sz="900" kern="1200"/>
            <a:t>, </a:t>
          </a:r>
          <a:r>
            <a:rPr lang="zh-CN" sz="900" kern="1200"/>
            <a:t>也可以是商业模式上的</a:t>
          </a:r>
          <a:r>
            <a:rPr lang="en-US" sz="900" kern="1200"/>
            <a:t>, </a:t>
          </a:r>
          <a:r>
            <a:rPr lang="zh-CN" sz="900" kern="1200"/>
            <a:t>地域的</a:t>
          </a:r>
          <a:r>
            <a:rPr lang="en-US" sz="900" kern="1200"/>
            <a:t>, </a:t>
          </a:r>
          <a:r>
            <a:rPr lang="zh-CN" sz="900" kern="1200"/>
            <a:t>人脉的</a:t>
          </a:r>
          <a:r>
            <a:rPr lang="en-US" sz="900" kern="1200"/>
            <a:t>, </a:t>
          </a:r>
          <a:r>
            <a:rPr lang="zh-CN" sz="900" kern="1200"/>
            <a:t>行业的</a:t>
          </a:r>
          <a:r>
            <a:rPr lang="en-US" sz="900" kern="1200"/>
            <a:t>.  </a:t>
          </a:r>
        </a:p>
      </dsp:txBody>
      <dsp:txXfrm rot="-5400000">
        <a:off x="3683888" y="996032"/>
        <a:ext cx="6516486" cy="603548"/>
      </dsp:txXfrm>
    </dsp:sp>
    <dsp:sp modelId="{53075D43-2B97-47BB-8CBE-ECA88D7EF0B5}">
      <dsp:nvSpPr>
        <dsp:cNvPr id="0" name=""/>
        <dsp:cNvSpPr/>
      </dsp:nvSpPr>
      <dsp:spPr>
        <a:xfrm>
          <a:off x="0" y="879775"/>
          <a:ext cx="3683889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A (Approach </a:t>
          </a:r>
          <a:r>
            <a:rPr lang="zh-CN" sz="3000" b="1" kern="1200"/>
            <a:t>做法</a:t>
          </a:r>
          <a:r>
            <a:rPr lang="en-US" sz="3000" b="1" kern="1200"/>
            <a:t>)</a:t>
          </a:r>
          <a:endParaRPr lang="en-US" sz="3000" kern="1200"/>
        </a:p>
      </dsp:txBody>
      <dsp:txXfrm>
        <a:off x="40813" y="920588"/>
        <a:ext cx="3602263" cy="754434"/>
      </dsp:txXfrm>
    </dsp:sp>
    <dsp:sp modelId="{095764C0-B96D-436E-994B-5A5B31A6A5BB}">
      <dsp:nvSpPr>
        <dsp:cNvPr id="0" name=""/>
        <dsp:cNvSpPr/>
      </dsp:nvSpPr>
      <dsp:spPr>
        <a:xfrm rot="5400000">
          <a:off x="6624032" y="-1098899"/>
          <a:ext cx="668848" cy="65491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900" kern="1200"/>
            <a:t>那你这个产品</a:t>
          </a:r>
          <a:r>
            <a:rPr lang="en-US" sz="900" kern="1200"/>
            <a:t>/</a:t>
          </a:r>
          <a:r>
            <a:rPr lang="zh-CN" sz="900" kern="1200"/>
            <a:t>服务会给客户</a:t>
          </a:r>
          <a:r>
            <a:rPr lang="en-US" sz="900" kern="1200"/>
            <a:t>/</a:t>
          </a:r>
          <a:r>
            <a:rPr lang="zh-CN" sz="900" kern="1200"/>
            <a:t>用户带来什么好处呢</a:t>
          </a:r>
          <a:r>
            <a:rPr lang="en-US" sz="900" kern="1200"/>
            <a:t>? </a:t>
          </a:r>
          <a:r>
            <a:rPr lang="zh-CN" sz="900" kern="1200"/>
            <a:t> </a:t>
          </a:r>
          <a:r>
            <a:rPr lang="en-US" sz="900" kern="1200"/>
            <a:t>Benefit/Cost (</a:t>
          </a:r>
          <a:r>
            <a:rPr lang="zh-CN" sz="900" kern="1200"/>
            <a:t>成本</a:t>
          </a:r>
          <a:r>
            <a:rPr lang="en-US" sz="900" kern="1200"/>
            <a:t>) </a:t>
          </a:r>
          <a:r>
            <a:rPr lang="zh-CN" sz="900" kern="1200"/>
            <a:t>的问题。 </a:t>
          </a:r>
          <a:endParaRPr lang="en-US" sz="900" kern="1200"/>
        </a:p>
      </dsp:txBody>
      <dsp:txXfrm rot="-5400000">
        <a:off x="3683888" y="1873895"/>
        <a:ext cx="6516486" cy="603548"/>
      </dsp:txXfrm>
    </dsp:sp>
    <dsp:sp modelId="{0C05A842-205F-4194-96DA-2C9833DA30FE}">
      <dsp:nvSpPr>
        <dsp:cNvPr id="0" name=""/>
        <dsp:cNvSpPr/>
      </dsp:nvSpPr>
      <dsp:spPr>
        <a:xfrm>
          <a:off x="0" y="1757638"/>
          <a:ext cx="3683889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B (Benefit  </a:t>
          </a:r>
          <a:r>
            <a:rPr lang="zh-CN" sz="3000" b="1" kern="1200"/>
            <a:t>好处</a:t>
          </a:r>
          <a:r>
            <a:rPr lang="en-US" sz="3000" b="1" kern="1200"/>
            <a:t>)</a:t>
          </a:r>
          <a:endParaRPr lang="en-US" sz="3000" kern="1200"/>
        </a:p>
      </dsp:txBody>
      <dsp:txXfrm>
        <a:off x="40813" y="1798451"/>
        <a:ext cx="3602263" cy="754434"/>
      </dsp:txXfrm>
    </dsp:sp>
    <dsp:sp modelId="{F7181130-1CE5-4379-B943-633A7B7185BE}">
      <dsp:nvSpPr>
        <dsp:cNvPr id="0" name=""/>
        <dsp:cNvSpPr/>
      </dsp:nvSpPr>
      <dsp:spPr>
        <a:xfrm rot="5400000">
          <a:off x="6624032" y="-221035"/>
          <a:ext cx="668848" cy="65491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900" kern="1200"/>
            <a:t>竞争对手也没有闲着</a:t>
          </a:r>
          <a:r>
            <a:rPr lang="en-US" sz="900" kern="1200"/>
            <a:t>, </a:t>
          </a:r>
          <a:r>
            <a:rPr lang="zh-CN" sz="900" kern="1200"/>
            <a:t>这个市场有多大</a:t>
          </a:r>
          <a:r>
            <a:rPr lang="en-US" sz="900" kern="1200"/>
            <a:t>, </a:t>
          </a:r>
          <a:r>
            <a:rPr lang="zh-CN" sz="900" kern="1200"/>
            <a:t>目前有多少竞争者在瓜分</a:t>
          </a:r>
          <a:r>
            <a:rPr lang="en-US" sz="900" kern="1200"/>
            <a:t>, </a:t>
          </a:r>
          <a:r>
            <a:rPr lang="zh-CN" sz="900" kern="1200"/>
            <a:t>你了解么</a:t>
          </a:r>
          <a:r>
            <a:rPr lang="en-US" sz="900" kern="1200"/>
            <a:t>? </a:t>
          </a:r>
          <a:r>
            <a:rPr lang="zh-CN" sz="900" kern="1200"/>
            <a:t>你如果不是最先进入某个市场的产品</a:t>
          </a:r>
          <a:r>
            <a:rPr lang="en-US" sz="900" kern="1200"/>
            <a:t>, </a:t>
          </a:r>
          <a:r>
            <a:rPr lang="zh-CN" sz="900" kern="1200"/>
            <a:t>你还能赢么</a:t>
          </a:r>
          <a:r>
            <a:rPr lang="en-US" sz="900" kern="1200"/>
            <a:t>? 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900" kern="1200"/>
            <a:t>用户 “不消费”也是你的一个竞争对手</a:t>
          </a:r>
          <a:endParaRPr lang="en-US" sz="900" kern="1200"/>
        </a:p>
      </dsp:txBody>
      <dsp:txXfrm rot="-5400000">
        <a:off x="3683888" y="2751759"/>
        <a:ext cx="6516486" cy="603548"/>
      </dsp:txXfrm>
    </dsp:sp>
    <dsp:sp modelId="{EA1D9483-1748-4DD8-A76B-7E6F84DC073B}">
      <dsp:nvSpPr>
        <dsp:cNvPr id="0" name=""/>
        <dsp:cNvSpPr/>
      </dsp:nvSpPr>
      <dsp:spPr>
        <a:xfrm>
          <a:off x="0" y="2635502"/>
          <a:ext cx="3683889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C (Competitors </a:t>
          </a:r>
          <a:r>
            <a:rPr lang="zh-CN" sz="3000" b="1" kern="1200"/>
            <a:t>竞争</a:t>
          </a:r>
          <a:r>
            <a:rPr lang="en-US" sz="3000" b="1" kern="1200"/>
            <a:t>) </a:t>
          </a:r>
          <a:endParaRPr lang="en-US" sz="3000" kern="1200"/>
        </a:p>
      </dsp:txBody>
      <dsp:txXfrm>
        <a:off x="40813" y="2676315"/>
        <a:ext cx="3602263" cy="754434"/>
      </dsp:txXfrm>
    </dsp:sp>
    <dsp:sp modelId="{1B8284A4-E60B-4E36-8E0A-CAD6110C8026}">
      <dsp:nvSpPr>
        <dsp:cNvPr id="0" name=""/>
        <dsp:cNvSpPr/>
      </dsp:nvSpPr>
      <dsp:spPr>
        <a:xfrm rot="5400000">
          <a:off x="6624032" y="656827"/>
          <a:ext cx="668848" cy="65491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900" kern="1200"/>
            <a:t>你怎么让目标用户都知道你的产品</a:t>
          </a:r>
          <a:r>
            <a:rPr lang="en-US" sz="900" kern="1200"/>
            <a:t>? </a:t>
          </a:r>
          <a:r>
            <a:rPr lang="zh-CN" sz="900" kern="1200"/>
            <a:t>并且让产品的用户量快速提高</a:t>
          </a:r>
          <a:r>
            <a:rPr lang="en-US" sz="900" kern="1200"/>
            <a:t>?  </a:t>
          </a:r>
          <a:r>
            <a:rPr lang="zh-CN" sz="900" kern="1200"/>
            <a:t>你有什么数据来衡量改进的效果？</a:t>
          </a:r>
          <a:endParaRPr lang="en-US" sz="900" kern="1200"/>
        </a:p>
      </dsp:txBody>
      <dsp:txXfrm rot="-5400000">
        <a:off x="3683888" y="3629621"/>
        <a:ext cx="6516486" cy="603548"/>
      </dsp:txXfrm>
    </dsp:sp>
    <dsp:sp modelId="{661B17C1-2142-48EA-95A5-0F096CA6AF5C}">
      <dsp:nvSpPr>
        <dsp:cNvPr id="0" name=""/>
        <dsp:cNvSpPr/>
      </dsp:nvSpPr>
      <dsp:spPr>
        <a:xfrm>
          <a:off x="0" y="3513365"/>
          <a:ext cx="3683889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4) D (Delivery) (Data)</a:t>
          </a:r>
          <a:endParaRPr lang="en-US" sz="3000" kern="1200"/>
        </a:p>
      </dsp:txBody>
      <dsp:txXfrm>
        <a:off x="40813" y="3554178"/>
        <a:ext cx="3602263" cy="7544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33247B-4CBE-4480-91F4-404191FE2FBC}">
      <dsp:nvSpPr>
        <dsp:cNvPr id="0" name=""/>
        <dsp:cNvSpPr/>
      </dsp:nvSpPr>
      <dsp:spPr>
        <a:xfrm>
          <a:off x="3197" y="295569"/>
          <a:ext cx="3117874" cy="57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/>
            <a:t>目标</a:t>
          </a:r>
          <a:endParaRPr lang="en-US" sz="2000" kern="1200"/>
        </a:p>
      </dsp:txBody>
      <dsp:txXfrm>
        <a:off x="3197" y="295569"/>
        <a:ext cx="3117874" cy="576000"/>
      </dsp:txXfrm>
    </dsp:sp>
    <dsp:sp modelId="{0110013C-6DFC-47D9-9B77-A750350840ED}">
      <dsp:nvSpPr>
        <dsp:cNvPr id="0" name=""/>
        <dsp:cNvSpPr/>
      </dsp:nvSpPr>
      <dsp:spPr>
        <a:xfrm>
          <a:off x="3197" y="871569"/>
          <a:ext cx="3117874" cy="318419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/>
            <a:t>希望达到的状态</a:t>
          </a:r>
          <a:r>
            <a:rPr lang="en-US" sz="2000" kern="1200"/>
            <a:t>: </a:t>
          </a:r>
          <a:r>
            <a:rPr lang="zh-CN" sz="2000" kern="1200"/>
            <a:t>我们希望春节前发布第一版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/>
            <a:t>商业目标和软件项目的估计是独立的两件事情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/>
            <a:t>无论目标多么崇高， 并不意味着它就是可以达到的</a:t>
          </a:r>
          <a:endParaRPr lang="en-US" sz="2000" kern="1200"/>
        </a:p>
      </dsp:txBody>
      <dsp:txXfrm>
        <a:off x="3197" y="871569"/>
        <a:ext cx="3117874" cy="3184199"/>
      </dsp:txXfrm>
    </dsp:sp>
    <dsp:sp modelId="{D4B8CF13-7B02-406E-8B41-FC4CD71F2FE4}">
      <dsp:nvSpPr>
        <dsp:cNvPr id="0" name=""/>
        <dsp:cNvSpPr/>
      </dsp:nvSpPr>
      <dsp:spPr>
        <a:xfrm>
          <a:off x="3557575" y="295569"/>
          <a:ext cx="3117874" cy="576000"/>
        </a:xfrm>
        <a:prstGeom prst="rect">
          <a:avLst/>
        </a:prstGeom>
        <a:solidFill>
          <a:schemeClr val="accent2">
            <a:hueOff val="-2556499"/>
            <a:satOff val="-3410"/>
            <a:lumOff val="-10196"/>
            <a:alphaOff val="0"/>
          </a:schemeClr>
        </a:solidFill>
        <a:ln w="12700" cap="flat" cmpd="sng" algn="ctr">
          <a:solidFill>
            <a:schemeClr val="accent2">
              <a:hueOff val="-2556499"/>
              <a:satOff val="-3410"/>
              <a:lumOff val="-10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/>
            <a:t>决心</a:t>
          </a:r>
          <a:endParaRPr lang="en-US" sz="2000" kern="1200"/>
        </a:p>
      </dsp:txBody>
      <dsp:txXfrm>
        <a:off x="3557575" y="295569"/>
        <a:ext cx="3117874" cy="576000"/>
      </dsp:txXfrm>
    </dsp:sp>
    <dsp:sp modelId="{EC74B546-CCCA-4322-B383-B427CBBCF518}">
      <dsp:nvSpPr>
        <dsp:cNvPr id="0" name=""/>
        <dsp:cNvSpPr/>
      </dsp:nvSpPr>
      <dsp:spPr>
        <a:xfrm>
          <a:off x="3557575" y="871569"/>
          <a:ext cx="3117874" cy="3184199"/>
        </a:xfrm>
        <a:prstGeom prst="rect">
          <a:avLst/>
        </a:prstGeom>
        <a:solidFill>
          <a:schemeClr val="accent2">
            <a:tint val="40000"/>
            <a:alpha val="90000"/>
            <a:hueOff val="-2285099"/>
            <a:satOff val="-7042"/>
            <a:lumOff val="-224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285099"/>
              <a:satOff val="-7042"/>
              <a:lumOff val="-22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/>
            <a:t>保证某种投入的程度，希望实现某个目标</a:t>
          </a:r>
          <a:endParaRPr lang="en-US" sz="2000" kern="1200"/>
        </a:p>
      </dsp:txBody>
      <dsp:txXfrm>
        <a:off x="3557575" y="871569"/>
        <a:ext cx="3117874" cy="3184199"/>
      </dsp:txXfrm>
    </dsp:sp>
    <dsp:sp modelId="{D31658E3-0382-4223-9E01-000BB6E9F4B6}">
      <dsp:nvSpPr>
        <dsp:cNvPr id="0" name=""/>
        <dsp:cNvSpPr/>
      </dsp:nvSpPr>
      <dsp:spPr>
        <a:xfrm>
          <a:off x="7111952" y="295569"/>
          <a:ext cx="3117874" cy="576000"/>
        </a:xfrm>
        <a:prstGeom prst="rect">
          <a:avLst/>
        </a:prstGeom>
        <a:solidFill>
          <a:schemeClr val="accent2">
            <a:hueOff val="-5112997"/>
            <a:satOff val="-6820"/>
            <a:lumOff val="-20392"/>
            <a:alphaOff val="0"/>
          </a:schemeClr>
        </a:solidFill>
        <a:ln w="12700" cap="flat" cmpd="sng" algn="ctr">
          <a:solidFill>
            <a:schemeClr val="accent2">
              <a:hueOff val="-5112997"/>
              <a:satOff val="-6820"/>
              <a:lumOff val="-20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Estimation (</a:t>
          </a:r>
          <a:r>
            <a:rPr lang="zh-CN" sz="2000" kern="1200"/>
            <a:t>估计</a:t>
          </a:r>
          <a:r>
            <a:rPr lang="en-US" sz="2000" kern="1200"/>
            <a:t>)</a:t>
          </a:r>
        </a:p>
      </dsp:txBody>
      <dsp:txXfrm>
        <a:off x="7111952" y="295569"/>
        <a:ext cx="3117874" cy="576000"/>
      </dsp:txXfrm>
    </dsp:sp>
    <dsp:sp modelId="{1654599E-43FA-4EEC-B8F5-35E75CB50535}">
      <dsp:nvSpPr>
        <dsp:cNvPr id="0" name=""/>
        <dsp:cNvSpPr/>
      </dsp:nvSpPr>
      <dsp:spPr>
        <a:xfrm>
          <a:off x="7111952" y="871569"/>
          <a:ext cx="3117874" cy="3184199"/>
        </a:xfrm>
        <a:prstGeom prst="rect">
          <a:avLst/>
        </a:prstGeom>
        <a:solidFill>
          <a:schemeClr val="accent2">
            <a:tint val="40000"/>
            <a:alpha val="90000"/>
            <a:hueOff val="-4570199"/>
            <a:satOff val="-14083"/>
            <a:lumOff val="-448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570199"/>
              <a:satOff val="-14083"/>
              <a:lumOff val="-44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/>
            <a:t>在既有的资源下，任务需要多久才能完成</a:t>
          </a:r>
          <a:endParaRPr lang="en-US" sz="2000" kern="1200"/>
        </a:p>
      </dsp:txBody>
      <dsp:txXfrm>
        <a:off x="7111952" y="871569"/>
        <a:ext cx="3117874" cy="3184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B1837-04EC-46C1-998D-95FB05D5FE61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B2AA0-9F6B-4C37-94B8-7F10ECE2E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49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ibo.com/1854743504/A592br8Fb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书上都有例子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9D14E1-6E7D-40D5-8A45-128BDC88FEA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76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感性驱动的例子有很多，</a:t>
            </a:r>
            <a:endParaRPr lang="en-US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http://www.weibo.com/1854743504/A592br8Fb</a:t>
            </a:r>
            <a:r>
              <a:rPr lang="en-US" dirty="0"/>
              <a:t> 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Emotional  (illogical)  </a:t>
            </a:r>
            <a:r>
              <a:rPr lang="en-US" dirty="0">
                <a:sym typeface="Wingdings" panose="05000000000000000000" pitchFamily="2" charset="2"/>
              </a:rPr>
              <a:t> </a:t>
            </a:r>
            <a:r>
              <a:rPr lang="en-US" dirty="0"/>
              <a:t>Analytical </a:t>
            </a:r>
          </a:p>
          <a:p>
            <a:pPr lvl="1"/>
            <a:r>
              <a:rPr lang="en-US" dirty="0">
                <a:hlinkClick r:id="rId3"/>
              </a:rPr>
              <a:t>http://www.56.com/u32/v_OTM3MTM2ODU.html</a:t>
            </a:r>
          </a:p>
          <a:p>
            <a:pPr lvl="1"/>
            <a:r>
              <a:rPr lang="en-US" dirty="0"/>
              <a:t>Emotional goes too far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71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属于这一类型的功能，都和上文提到的“核 心需求”有关。例如，词典软件收录的词汇 和例句的数量，查询的速度，等等。一系列 的研究认为，产品还有其他类型的功能（或 者属性），不同类型的功能，或者同一种类 型的功能处于不同程度的时候，它们的提高 对用户满意度的提高贡献也不一样。例如 词典软件不能死锁或意外退出（产品的稳定 性），它和用户满意度的关系，应该是应该 是图</a:t>
            </a:r>
            <a:r>
              <a:rPr lang="en-US" altLang="zh-CN" dirty="0"/>
              <a:t>8-11 </a:t>
            </a:r>
            <a:r>
              <a:rPr lang="zh-CN" altLang="en-US" dirty="0"/>
              <a:t>所示的曲线。满足这个基本需求 的功能，或属性也叫卫生属性（</a:t>
            </a:r>
            <a:r>
              <a:rPr lang="en-US" altLang="zh-CN" dirty="0"/>
              <a:t>Hygiene</a:t>
            </a:r>
            <a:r>
              <a:rPr lang="zh-CN" altLang="en-US" dirty="0"/>
              <a:t>），</a:t>
            </a:r>
          </a:p>
          <a:p>
            <a:endParaRPr lang="en-US" dirty="0"/>
          </a:p>
          <a:p>
            <a:r>
              <a:rPr lang="zh-CN" altLang="en-US" dirty="0"/>
              <a:t>例如你的蟹粉小笼包店卫生比较差，吃客当 然会抱怨，并且不会再来。当饭店达到一 定的卫生水平后，吃客会停止抱怨卫生问 题；但是当你继续投资卫生达到最高级，顾 客的好感也并不会有线性的提高，因为顾 客来店的目的是吃饭，不是享受超过“足够 好”水平的卫生条件。一个小吃店的卫生水 平特别高，能让这个小吃店获得五颗星的评 价么？一个词典</a:t>
            </a:r>
            <a:r>
              <a:rPr lang="en-US" altLang="zh-CN" dirty="0"/>
              <a:t>App </a:t>
            </a:r>
            <a:r>
              <a:rPr lang="zh-CN" altLang="en-US" dirty="0"/>
              <a:t>的闪退率是行业最好 水平，几乎就没有闪退，这能让用户给这个 </a:t>
            </a:r>
            <a:r>
              <a:rPr lang="en-US" altLang="zh-CN" dirty="0"/>
              <a:t>App </a:t>
            </a:r>
            <a:r>
              <a:rPr lang="zh-CN" altLang="en-US" dirty="0"/>
              <a:t>评五星级么？未必。用户的感觉是，如 果这类功能没达到要求，那么评分肯定是三 星以下。</a:t>
            </a:r>
          </a:p>
          <a:p>
            <a:endParaRPr lang="en-US" dirty="0"/>
          </a:p>
          <a:p>
            <a:r>
              <a:rPr lang="zh-CN" altLang="en-US" dirty="0"/>
              <a:t>软件产品的服务质量需求</a:t>
            </a:r>
            <a:r>
              <a:rPr lang="en-US" altLang="zh-CN" dirty="0"/>
              <a:t>(</a:t>
            </a:r>
            <a:r>
              <a:rPr lang="en-US" dirty="0"/>
              <a:t>Quality of Service) </a:t>
            </a:r>
            <a:r>
              <a:rPr lang="zh-CN" altLang="en-US" dirty="0"/>
              <a:t>就大多属于此类，它们的英语词汇都以 </a:t>
            </a:r>
            <a:r>
              <a:rPr lang="en-US" altLang="zh-CN" dirty="0"/>
              <a:t>-</a:t>
            </a:r>
            <a:r>
              <a:rPr lang="en-US" dirty="0" err="1"/>
              <a:t>bility</a:t>
            </a:r>
            <a:r>
              <a:rPr lang="en-US" dirty="0"/>
              <a:t> </a:t>
            </a:r>
            <a:r>
              <a:rPr lang="zh-CN" altLang="en-US" dirty="0"/>
              <a:t>结尾（</a:t>
            </a:r>
            <a:r>
              <a:rPr lang="en-US" dirty="0"/>
              <a:t>Stability, Usability, Accessibility）</a:t>
            </a:r>
          </a:p>
          <a:p>
            <a:endParaRPr lang="en-US" dirty="0"/>
          </a:p>
          <a:p>
            <a:r>
              <a:rPr lang="zh-CN" altLang="en-US" dirty="0"/>
              <a:t>还有一种是让用户惊喜（</a:t>
            </a:r>
            <a:r>
              <a:rPr lang="en-US" altLang="zh-CN" dirty="0"/>
              <a:t>delighter</a:t>
            </a:r>
            <a:r>
              <a:rPr lang="zh-CN" altLang="en-US" dirty="0"/>
              <a:t>） 功能， 这些功能一旦出现（尽管质量不是太好）， 就能给用户满意度带来正面的帮助，随着此 类功能质量的提高，用户会非常满意这个产 品。用户可能会因为这样的功能而给这个 </a:t>
            </a:r>
            <a:r>
              <a:rPr lang="en-US" altLang="zh-CN" dirty="0"/>
              <a:t>App </a:t>
            </a:r>
            <a:r>
              <a:rPr lang="zh-CN" altLang="en-US" dirty="0"/>
              <a:t>打高分，这类功能和用户满意度的关系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随着时间的推移，这几类功能也会发生变化，例如手机的多点触摸曾经是“惊喜”的功能，后 来是所有厂家竞争的核心功能，再后来已经是最基本的功能了，不支持多点触摸的手机还有人 买么？读者还可以回顾一下这几年的词典应用和手机导航应用，它们的三种类型的功能是否在 逐渐变化中？</a:t>
            </a:r>
          </a:p>
          <a:p>
            <a:r>
              <a:rPr lang="zh-CN" altLang="en-US" dirty="0"/>
              <a:t>一个极端的例子是，如果你对产品的全部投资都集中在“最基本功能”，那么产品的平均分不 会超过</a:t>
            </a:r>
            <a:r>
              <a:rPr lang="en-US" altLang="zh-CN" dirty="0"/>
              <a:t>3 </a:t>
            </a:r>
            <a:r>
              <a:rPr lang="zh-CN" altLang="en-US" dirty="0"/>
              <a:t>分。</a:t>
            </a:r>
          </a:p>
          <a:p>
            <a:endParaRPr lang="en-US" altLang="zh-CN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34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&lt;</a:t>
            </a:r>
            <a:r>
              <a:rPr lang="zh-CN" altLang="en-US" dirty="0"/>
              <a:t>情深深雨蒙蒙</a:t>
            </a:r>
            <a:r>
              <a:rPr lang="en-US" altLang="zh-CN" dirty="0"/>
              <a:t>&gt;</a:t>
            </a:r>
            <a:r>
              <a:rPr lang="zh-CN" altLang="en-US" dirty="0"/>
              <a:t>，第四十一集</a:t>
            </a:r>
            <a:endParaRPr lang="en-US" altLang="zh-CN" dirty="0"/>
          </a:p>
          <a:p>
            <a:r>
              <a:rPr lang="zh-CN" altLang="en-US" dirty="0"/>
              <a:t>书桓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9D14E1-6E7D-40D5-8A45-128BDC88FEA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80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/>
              <a:t>Gf</a:t>
            </a:r>
            <a:r>
              <a:rPr lang="zh-CN" altLang="en-US"/>
              <a:t> </a:t>
            </a:r>
            <a:r>
              <a:rPr lang="en-US" altLang="zh-CN"/>
              <a:t>might as an extra hour to prepare herself</a:t>
            </a:r>
            <a:endParaRPr 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591558E-95A9-45FF-98F6-6056503D85C3}" type="slidenum">
              <a:rPr lang="en-US"/>
              <a:pPr eaLnBrk="1" hangingPunct="1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00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33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最后大家的估计收敛到一个大家都比较满意的精度数值。于是这个练习就结束了。注意，大家 不必太拘泥于精度，根据这个题目的情况，用月做单位即可。不必争论到底会用</a:t>
            </a:r>
            <a:r>
              <a:rPr lang="en-US" altLang="zh-CN" dirty="0"/>
              <a:t>1002 </a:t>
            </a:r>
            <a:r>
              <a:rPr lang="zh-CN" altLang="en-US" dirty="0"/>
              <a:t>天还是 </a:t>
            </a:r>
            <a:r>
              <a:rPr lang="en-US" altLang="zh-CN" dirty="0"/>
              <a:t>1003</a:t>
            </a:r>
            <a:r>
              <a:rPr lang="zh-CN" altLang="en-US" dirty="0"/>
              <a:t>天。</a:t>
            </a:r>
          </a:p>
          <a:p>
            <a:r>
              <a:rPr lang="zh-CN" altLang="en-US" dirty="0"/>
              <a:t>主持人要记住在每一轮的讨论中探询数值背后的假设。另外，要推动数值收敛，这要求大家的 假设（也就是用户需求分析）也要收敛，不要天马行空。在每一轮的讨论中，估计值的上界和 下界要不断接近。</a:t>
            </a:r>
          </a:p>
          <a:p>
            <a:r>
              <a:rPr lang="zh-CN" altLang="en-US" dirty="0"/>
              <a:t>最后得到的估计数值也许和某人最初提出的数值很接近</a:t>
            </a:r>
            <a:r>
              <a:rPr lang="en-US" altLang="zh-CN" dirty="0"/>
              <a:t>, </a:t>
            </a:r>
            <a:r>
              <a:rPr lang="zh-CN" altLang="en-US" dirty="0"/>
              <a:t>但是这意义并不大，因为最后达成的 假设也许和最初的假设大相径庭。</a:t>
            </a:r>
            <a:r>
              <a:rPr lang="en-US" altLang="zh-CN" dirty="0"/>
              <a:t>Wideband Delphi</a:t>
            </a:r>
            <a:r>
              <a:rPr lang="zh-CN" altLang="en-US" dirty="0"/>
              <a:t>估计法的目的不是比谁的第一轮估计猜得 准，而是在较短的时间内让团队充分沟通，交换意见。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76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从结果出发，把各种功能列出来。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25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这是亚马逊的做法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B2AA0-9F6B-4C37-94B8-7F10ECE2E35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88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书上都有例子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9D14E1-6E7D-40D5-8A45-128BDC88FEA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36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书上都有例子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9D14E1-6E7D-40D5-8A45-128BDC88FEA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97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对产品功能性的需求：要求产品必须实现某些功能。例如，学校的选课软件只允许有学生 身份的用户浏览并选择课程，同时要求学生选择某一门课时必须要满足“先修课”的要求， 等等。 </a:t>
            </a:r>
            <a:r>
              <a:rPr lang="en-US" altLang="zh-CN" dirty="0"/>
              <a:t>2. </a:t>
            </a:r>
            <a:r>
              <a:rPr lang="zh-CN" altLang="en-US" dirty="0"/>
              <a:t>对产品开发过程的需求：要求软件的开发流程必须满足某些约束条件，例如，开发过程必 须产生某种类型的文档，必须在某个时间点达到某个状态，必须对源代码施以某种约束（安 全性核查、代码版权核查、代码规范和支持文档的核查）。 </a:t>
            </a:r>
            <a:r>
              <a:rPr lang="en-US" altLang="zh-CN" dirty="0"/>
              <a:t>3. </a:t>
            </a:r>
            <a:r>
              <a:rPr lang="zh-CN" altLang="en-US" dirty="0"/>
              <a:t>非功能性需求：这也叫“服务质量需求”（</a:t>
            </a:r>
            <a:r>
              <a:rPr lang="en-US" altLang="zh-CN" dirty="0"/>
              <a:t>Quality of Service Requirement</a:t>
            </a:r>
            <a:r>
              <a:rPr lang="zh-CN" altLang="en-US" dirty="0"/>
              <a:t>），例如，股 票交易系统必须在一定时间内返回用户查询结果（它对时间的要求要比“科技文献检索” 网站要高），火车票购票系统、大学选课软件必须能支持一定数量的用户同时访问，等等。 </a:t>
            </a:r>
            <a:r>
              <a:rPr lang="en-US" altLang="zh-CN" dirty="0"/>
              <a:t>4. </a:t>
            </a:r>
            <a:r>
              <a:rPr lang="zh-CN" altLang="en-US" dirty="0"/>
              <a:t>综合需求：有些需求并不是单单一个软件模块就能满足，例如，“购物网站必须在</a:t>
            </a:r>
            <a:r>
              <a:rPr lang="en-US" altLang="zh-CN" dirty="0"/>
              <a:t>24</a:t>
            </a:r>
            <a:r>
              <a:rPr lang="zh-CN" altLang="en-US" dirty="0"/>
              <a:t>小 时内把货物发送到用户手中”，这个需求牵涉到软件系统、货物派送系统、送货部门、监 控系统等不同部门的功能和执行能力。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9D14E1-6E7D-40D5-8A45-128BDC88FEA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63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Source</a:t>
            </a:r>
            <a:r>
              <a:rPr lang="zh-CN" altLang="en-US" dirty="0"/>
              <a:t>：</a:t>
            </a:r>
            <a:r>
              <a:rPr lang="en-US" altLang="zh-CN" dirty="0"/>
              <a:t>https://www.nngroup.com/articles/diary-studies/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B2AA0-9F6B-4C37-94B8-7F10ECE2E3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76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来源： </a:t>
            </a:r>
            <a:r>
              <a:rPr lang="en-US" altLang="zh-CN" dirty="0"/>
              <a:t>www.cnblogs.com/meng-meng/archive/2011/11/14/2248589.html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B2AA0-9F6B-4C37-94B8-7F10ECE2E3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1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+mn-ea"/>
              </a:rPr>
              <a:t>世界上能访问用户数据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并根据数据做分析和改进的公司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大概 </a:t>
            </a:r>
            <a:r>
              <a:rPr lang="en-US" altLang="zh-CN" dirty="0">
                <a:latin typeface="+mn-ea"/>
              </a:rPr>
              <a:t>Google </a:t>
            </a:r>
            <a:r>
              <a:rPr lang="zh-CN" altLang="en-US" dirty="0">
                <a:latin typeface="+mn-ea"/>
              </a:rPr>
              <a:t>是其中翘楚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这种 </a:t>
            </a:r>
            <a:r>
              <a:rPr lang="en-US" altLang="zh-CN" dirty="0">
                <a:latin typeface="+mn-ea"/>
              </a:rPr>
              <a:t>data-centric </a:t>
            </a:r>
            <a:r>
              <a:rPr lang="zh-CN" altLang="en-US" dirty="0">
                <a:latin typeface="+mn-ea"/>
              </a:rPr>
              <a:t>的做法做过了头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也有悲剧发生</a:t>
            </a:r>
            <a:r>
              <a:rPr lang="en-US" altLang="zh-CN" dirty="0">
                <a:latin typeface="+mn-ea"/>
              </a:rPr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9D14E1-6E7D-40D5-8A45-128BDC88FEA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3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你不能说我会</a:t>
            </a:r>
            <a:r>
              <a:rPr lang="en-US" altLang="zh-CN" dirty="0"/>
              <a:t>C++</a:t>
            </a:r>
            <a:r>
              <a:rPr lang="zh-CN" altLang="en-US" dirty="0"/>
              <a:t>，所以我一定可以写好这个软件。你得有独特的办法，例如，有人脸识别技 术，会做超大规模的数据处理。</a:t>
            </a:r>
          </a:p>
          <a:p>
            <a:r>
              <a:rPr lang="zh-CN" altLang="en-US" dirty="0"/>
              <a:t>这些招数不光是技术上的，也可以是商业模式上的（例如，我们第一个做众包的服务）、地域 的（例如，我们对本市的公交线路很熟）、人脉的（例如，我们认识很多大学生）、行业的（例 如，我们有地图测绘行业的资质），或者是成本上的（例如，我们能找到更便宜的资源来维护 网站）。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51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例二，你想到了一个手机的应用，</a:t>
            </a:r>
            <a:r>
              <a:rPr lang="en-US" altLang="zh-CN" dirty="0"/>
              <a:t>NABC </a:t>
            </a:r>
            <a:r>
              <a:rPr lang="zh-CN" altLang="en-US" dirty="0"/>
              <a:t>都不错，那如何把产品交到千万个用户手中呢？很多 同学会说，把它提交到应用商店去啊！但是在中国大陆有多少个手机应用商店？你的应用提交 上去之后，会在相应的产品类别中名列第几？有多少人会看到？</a:t>
            </a:r>
          </a:p>
          <a:p>
            <a:r>
              <a:rPr lang="zh-CN" altLang="en-US" dirty="0"/>
              <a:t>为了让新用户知道我们的产品，我们可以使用很多手段，例如：做广告，做公关活动，鼓励有 影响力的用户或市场认识介绍这个产品，做出高质量的功能让用户口口相传，等等。 在产品 本身，我们也可以设计功能，让更多的非用户自然地成为用户。一种是让产品把用户拉进来， 把用户生活中的好友拉到产品中（例如把用户拉到微信群中讨论）；另一种是在交流中自然地 宣传产品（例如免费邮件产品在用户发邮件的正文后面带上一句宣传的话）。了解产品怎样能 有效地在用户中推广，能让我们把相关的功能设计做好 </a:t>
            </a:r>
            <a:r>
              <a:rPr lang="en-US" altLang="zh-CN" dirty="0"/>
              <a:t>21</a:t>
            </a:r>
            <a:r>
              <a:rPr lang="zh-CN" altLang="en-US" dirty="0"/>
              <a:t>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22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11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122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929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9891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8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027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254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036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52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83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64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605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37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84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60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15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060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3316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22EF01-8BC0-4A19-B316-9A1F7C09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需求分析</a:t>
            </a:r>
            <a:endParaRPr lang="en-US" sz="4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2C8326-C79F-4345-9EBA-2F3956376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defRPr/>
            </a:pPr>
            <a:r>
              <a:rPr lang="zh-CN" altLang="en-US" sz="2400" dirty="0"/>
              <a:t>邹欣</a:t>
            </a:r>
            <a:endParaRPr lang="en-US" altLang="zh-CN" sz="2400" dirty="0"/>
          </a:p>
          <a:p>
            <a:pPr>
              <a:lnSpc>
                <a:spcPct val="80000"/>
              </a:lnSpc>
              <a:defRPr/>
            </a:pPr>
            <a:r>
              <a:rPr lang="zh-CN" altLang="en-US" sz="2400" dirty="0"/>
              <a:t>构建之法 </a:t>
            </a:r>
            <a:r>
              <a:rPr lang="en-US" altLang="zh-CN" sz="2400" dirty="0"/>
              <a:t>– </a:t>
            </a:r>
            <a:r>
              <a:rPr lang="zh-CN" altLang="en-US" sz="2400" dirty="0"/>
              <a:t>现代软件工程 第 </a:t>
            </a:r>
            <a:r>
              <a:rPr lang="en-US" altLang="zh-CN" sz="2400" dirty="0"/>
              <a:t>8 </a:t>
            </a:r>
            <a:r>
              <a:rPr lang="zh-CN" altLang="en-US" sz="2400" dirty="0"/>
              <a:t>章</a:t>
            </a:r>
            <a:endParaRPr lang="en-US" altLang="zh-CN" sz="2400" dirty="0"/>
          </a:p>
          <a:p>
            <a:pPr>
              <a:lnSpc>
                <a:spcPct val="80000"/>
              </a:lnSpc>
              <a:defRPr/>
            </a:pPr>
            <a:r>
              <a:rPr lang="en-US" sz="2400"/>
              <a:t>2018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8006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 </a:t>
            </a:r>
            <a:r>
              <a:rPr lang="en-US" altLang="zh-CN" dirty="0"/>
              <a:t>– </a:t>
            </a:r>
            <a:r>
              <a:rPr lang="zh-CN" altLang="en-US" dirty="0"/>
              <a:t>课堂互动回答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5"/>
            <a:ext cx="41759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获取和引导需求</a:t>
            </a:r>
            <a:endParaRPr lang="en-US" altLang="zh-CN" dirty="0"/>
          </a:p>
          <a:p>
            <a:pPr lvl="1"/>
            <a:r>
              <a:rPr lang="zh-CN" altLang="en-US" dirty="0"/>
              <a:t>需求可以来自技术团队本身 </a:t>
            </a:r>
            <a:r>
              <a:rPr lang="en-US" altLang="zh-CN" dirty="0"/>
              <a:t>– </a:t>
            </a:r>
            <a:r>
              <a:rPr lang="zh-CN" altLang="en-US" dirty="0"/>
              <a:t>请举例</a:t>
            </a:r>
            <a:endParaRPr lang="en-US" altLang="zh-CN" dirty="0"/>
          </a:p>
          <a:p>
            <a:pPr lvl="1"/>
            <a:r>
              <a:rPr lang="zh-CN" altLang="en-US" dirty="0"/>
              <a:t>需求来自 </a:t>
            </a:r>
            <a:r>
              <a:rPr lang="en-US" altLang="zh-CN" dirty="0"/>
              <a:t>– </a:t>
            </a:r>
            <a:r>
              <a:rPr lang="zh-CN" altLang="en-US" dirty="0"/>
              <a:t>要更好地了解用户需求 </a:t>
            </a:r>
            <a:r>
              <a:rPr lang="en-US" altLang="zh-CN" dirty="0"/>
              <a:t>– </a:t>
            </a:r>
            <a:r>
              <a:rPr lang="zh-CN" altLang="en-US" dirty="0"/>
              <a:t>请举例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B917C-F96C-4B27-AC77-7A1AD5F2A98B}"/>
              </a:ext>
            </a:extLst>
          </p:cNvPr>
          <p:cNvSpPr txBox="1"/>
          <p:nvPr/>
        </p:nvSpPr>
        <p:spPr>
          <a:xfrm>
            <a:off x="6572250" y="1690688"/>
            <a:ext cx="46545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来自技术团队本身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包括代码的迁移、架构的演化、平台的变化，或者引入 新的技术、编程语言等。例如，为了提高将来的开发效率，一个手机软件团队决定引入 跨平台的语言和框架；</a:t>
            </a:r>
            <a:endParaRPr lang="en-US" altLang="zh-CN" dirty="0"/>
          </a:p>
          <a:p>
            <a:r>
              <a:rPr lang="zh-CN" altLang="en-US" dirty="0"/>
              <a:t>需要支持新 的 </a:t>
            </a:r>
            <a:r>
              <a:rPr lang="en-US" altLang="zh-CN" dirty="0"/>
              <a:t>HTTPS</a:t>
            </a:r>
            <a:r>
              <a:rPr lang="zh-CN" altLang="en-US" dirty="0"/>
              <a:t>协议；原来后台的数据服务使用了专用的数据库和专门的小型机，现在改为基 于开源技术的软件和硬件；软件前端代码需要支持某种自动测试工具，以便更有效地进 行自动测试，等等。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73767-0FE9-43F3-BC1F-A02BDD2E65A5}"/>
              </a:ext>
            </a:extLst>
          </p:cNvPr>
          <p:cNvSpPr txBox="1"/>
          <p:nvPr/>
        </p:nvSpPr>
        <p:spPr>
          <a:xfrm>
            <a:off x="6572250" y="4895850"/>
            <a:ext cx="4629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更好地了解用户的行为和需求</a:t>
            </a:r>
            <a:r>
              <a:rPr lang="zh-CN" altLang="en-US" dirty="0"/>
              <a:t>：例如，我们要在软件的各个功能 点加上收集信息的代码，并在后台实现数据收集、整理、报告和数据挖掘（</a:t>
            </a:r>
            <a:r>
              <a:rPr lang="en-US" altLang="zh-CN" dirty="0"/>
              <a:t>Data Mining</a:t>
            </a:r>
            <a:r>
              <a:rPr lang="zh-CN" altLang="en-US" dirty="0"/>
              <a:t>） 工作。此类技术在一些公司叫作</a:t>
            </a:r>
            <a:r>
              <a:rPr lang="en-US" altLang="zh-CN" dirty="0"/>
              <a:t>Telemetry—</a:t>
            </a:r>
            <a:r>
              <a:rPr lang="zh-CN" altLang="en-US" dirty="0"/>
              <a:t>遥测技术。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06850" cy="1325563"/>
          </a:xfrm>
        </p:spPr>
        <p:txBody>
          <a:bodyPr/>
          <a:lstStyle/>
          <a:p>
            <a:r>
              <a:rPr lang="zh-CN" altLang="en-US" dirty="0"/>
              <a:t>需求的分类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5"/>
            <a:ext cx="4347350" cy="4351338"/>
          </a:xfrm>
        </p:spPr>
        <p:txBody>
          <a:bodyPr/>
          <a:lstStyle/>
          <a:p>
            <a:r>
              <a:rPr lang="zh-CN" altLang="en-US" dirty="0"/>
              <a:t>需求的分类 </a:t>
            </a:r>
            <a:r>
              <a:rPr lang="en-US" altLang="zh-CN" dirty="0"/>
              <a:t>- </a:t>
            </a:r>
            <a:r>
              <a:rPr lang="zh-CN" altLang="en-US" dirty="0"/>
              <a:t>举出具体例子</a:t>
            </a:r>
            <a:endParaRPr lang="en-US" altLang="zh-CN" dirty="0"/>
          </a:p>
          <a:p>
            <a:pPr lvl="1"/>
            <a:r>
              <a:rPr lang="zh-CN" altLang="en-US" dirty="0"/>
              <a:t>对产品功能的需求</a:t>
            </a:r>
            <a:endParaRPr lang="en-US" altLang="zh-CN" dirty="0"/>
          </a:p>
          <a:p>
            <a:pPr lvl="1"/>
            <a:r>
              <a:rPr lang="zh-CN" altLang="en-US" dirty="0"/>
              <a:t>对产品开发过程的需求</a:t>
            </a:r>
            <a:endParaRPr lang="en-US" altLang="zh-CN" dirty="0"/>
          </a:p>
          <a:p>
            <a:pPr lvl="1"/>
            <a:r>
              <a:rPr lang="zh-CN" altLang="en-US" dirty="0"/>
              <a:t>服务质量需求</a:t>
            </a:r>
            <a:endParaRPr lang="en-US" altLang="zh-CN" dirty="0"/>
          </a:p>
          <a:p>
            <a:pPr lvl="1"/>
            <a:r>
              <a:rPr lang="zh-CN" altLang="en-US" dirty="0"/>
              <a:t>综合需求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B8F7C-EBC4-4B89-8865-EB214A491842}"/>
              </a:ext>
            </a:extLst>
          </p:cNvPr>
          <p:cNvSpPr txBox="1"/>
          <p:nvPr/>
        </p:nvSpPr>
        <p:spPr>
          <a:xfrm>
            <a:off x="6026150" y="1779687"/>
            <a:ext cx="56927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对产品功能性的需求</a:t>
            </a:r>
            <a:r>
              <a:rPr lang="zh-CN" altLang="en-US" dirty="0">
                <a:sym typeface="Wingdings" panose="05000000000000000000" pitchFamily="2" charset="2"/>
              </a:rPr>
              <a:t>：  （略）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对产品开发过程的需求：要求软件的开发流程必须满足某些约束条件，例如，开发过程必 须产生某种类型的文档，必须在某个时间点达到某个状态，必须对源代码施以某种约束 （安全性核查、代码版权核查、代码规范和支持文档的核查）。 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非功能性需求：这也叫“服务质量需求”（</a:t>
            </a:r>
            <a:r>
              <a:rPr lang="en-US" altLang="zh-CN" dirty="0"/>
              <a:t>Quality of Service Requirement</a:t>
            </a:r>
            <a:r>
              <a:rPr lang="zh-CN" altLang="en-US" dirty="0"/>
              <a:t>），例如，股票 交易系统必须在一定时间内返回用户查询结果（它对时间的要求比“科技文献检索”网站 要高），火车票购票系统、大学选课软件必须能支持一定数量的用户同时访问，等等。 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综合需求：有些需求并不是单单一个软件模块就能满足，例如，“购物网站必须在</a:t>
            </a:r>
            <a:r>
              <a:rPr lang="en-US" altLang="zh-CN" dirty="0"/>
              <a:t>24</a:t>
            </a:r>
            <a:r>
              <a:rPr lang="zh-CN" altLang="en-US" dirty="0"/>
              <a:t>小时 内把货物发送到用户手中”，这个需求牵涉到软件系统、货物派送系统、送货部门、监控 系统等不同部门的功能和执行能力。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9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所有利益相关者都有需求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请举例说明他们不同的需求</a:t>
            </a:r>
            <a:endParaRPr lang="en-US" altLang="zh-CN" dirty="0"/>
          </a:p>
          <a:p>
            <a:pPr lvl="1"/>
            <a:r>
              <a:rPr lang="zh-CN" altLang="en-US" dirty="0"/>
              <a:t>最终用户</a:t>
            </a:r>
            <a:endParaRPr lang="en-US" altLang="zh-CN" dirty="0"/>
          </a:p>
          <a:p>
            <a:pPr lvl="1"/>
            <a:r>
              <a:rPr lang="zh-CN" altLang="en-US" dirty="0"/>
              <a:t>顾客 </a:t>
            </a:r>
            <a:r>
              <a:rPr lang="en-US" altLang="zh-CN" dirty="0"/>
              <a:t>(</a:t>
            </a:r>
            <a:r>
              <a:rPr lang="zh-CN" altLang="en-US" dirty="0"/>
              <a:t>决定购买的客户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市场分析者</a:t>
            </a:r>
            <a:endParaRPr lang="en-US" altLang="zh-CN" dirty="0"/>
          </a:p>
          <a:p>
            <a:pPr lvl="1"/>
            <a:r>
              <a:rPr lang="zh-CN" altLang="en-US" dirty="0"/>
              <a:t>监管机构</a:t>
            </a:r>
            <a:endParaRPr lang="en-US" altLang="zh-CN" dirty="0"/>
          </a:p>
          <a:p>
            <a:pPr lvl="1"/>
            <a:r>
              <a:rPr lang="zh-CN" altLang="en-US" dirty="0"/>
              <a:t>软件工程师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4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用户有多种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>
              <a:lnSpc>
                <a:spcPct val="110000"/>
              </a:lnSpc>
              <a:buNone/>
            </a:pPr>
            <a:r>
              <a:rPr lang="zh-CN" altLang="en-US" dirty="0"/>
              <a:t>很多人假设评价软件的就是购买软件的，就是使用软件的，但是未必</a:t>
            </a:r>
            <a:r>
              <a:rPr lang="en-US" altLang="zh-CN" dirty="0"/>
              <a:t>:</a:t>
            </a:r>
          </a:p>
          <a:p>
            <a:pPr>
              <a:lnSpc>
                <a:spcPct val="110000"/>
              </a:lnSpc>
            </a:pPr>
            <a:r>
              <a:rPr lang="en-US" altLang="zh-CN" dirty="0"/>
              <a:t>a) </a:t>
            </a:r>
            <a:r>
              <a:rPr lang="zh-CN" altLang="en-US" dirty="0"/>
              <a:t>你要写一个中学生学习英语的软件，你找谁去做用户调研</a:t>
            </a:r>
            <a:r>
              <a:rPr lang="en-US" altLang="zh-CN" dirty="0"/>
              <a:t>? </a:t>
            </a:r>
          </a:p>
          <a:p>
            <a:pPr lvl="1">
              <a:lnSpc>
                <a:spcPct val="110000"/>
              </a:lnSpc>
            </a:pPr>
            <a:r>
              <a:rPr lang="zh-CN" altLang="en-US" sz="1300" dirty="0"/>
              <a:t>中学生 </a:t>
            </a:r>
            <a:r>
              <a:rPr lang="en-US" altLang="zh-CN" sz="1300" dirty="0"/>
              <a:t>- </a:t>
            </a:r>
            <a:r>
              <a:rPr lang="zh-CN" altLang="en-US" sz="1300" dirty="0"/>
              <a:t>最终用户 </a:t>
            </a:r>
            <a:endParaRPr lang="en-US" altLang="zh-CN" sz="1300" dirty="0"/>
          </a:p>
          <a:p>
            <a:pPr lvl="1">
              <a:lnSpc>
                <a:spcPct val="110000"/>
              </a:lnSpc>
            </a:pPr>
            <a:r>
              <a:rPr lang="zh-CN" altLang="en-US" sz="1300" dirty="0"/>
              <a:t>家长 </a:t>
            </a:r>
            <a:r>
              <a:rPr lang="en-US" altLang="zh-CN" sz="1300" dirty="0"/>
              <a:t>- </a:t>
            </a:r>
            <a:r>
              <a:rPr lang="zh-CN" altLang="en-US" sz="1300" dirty="0"/>
              <a:t>他们是要掏钱的人，他们不会每天都用软件，有些人都不太会英语，但是他们也有需求 </a:t>
            </a:r>
            <a:endParaRPr lang="en-US" altLang="zh-CN" sz="1300" dirty="0"/>
          </a:p>
          <a:p>
            <a:pPr lvl="1">
              <a:lnSpc>
                <a:spcPct val="110000"/>
              </a:lnSpc>
            </a:pPr>
            <a:r>
              <a:rPr lang="zh-CN" altLang="en-US" sz="1300" dirty="0"/>
              <a:t>学校老师 </a:t>
            </a:r>
            <a:r>
              <a:rPr lang="en-US" altLang="zh-CN" sz="1300" dirty="0"/>
              <a:t>- </a:t>
            </a:r>
            <a:r>
              <a:rPr lang="zh-CN" altLang="en-US" sz="1300" dirty="0"/>
              <a:t>他们是有巨大影响力的人，他们说不定立下一道规矩，我们班级就用某某软件</a:t>
            </a:r>
            <a:r>
              <a:rPr lang="en-US" altLang="zh-CN" sz="1300" dirty="0"/>
              <a:t>!  </a:t>
            </a:r>
          </a:p>
          <a:p>
            <a:pPr>
              <a:lnSpc>
                <a:spcPct val="110000"/>
              </a:lnSpc>
            </a:pPr>
            <a:r>
              <a:rPr lang="en-US" altLang="zh-CN" dirty="0"/>
              <a:t>b) </a:t>
            </a:r>
            <a:r>
              <a:rPr lang="zh-CN" altLang="en-US" dirty="0"/>
              <a:t>你要写一个企业管理软件</a:t>
            </a:r>
            <a:r>
              <a:rPr lang="en-US" altLang="zh-CN" dirty="0"/>
              <a:t>, </a:t>
            </a:r>
            <a:r>
              <a:rPr lang="zh-CN" altLang="en-US" dirty="0"/>
              <a:t>你要找谁去做用户调研</a:t>
            </a:r>
            <a:r>
              <a:rPr lang="en-US" altLang="zh-CN" dirty="0"/>
              <a:t>? </a:t>
            </a:r>
          </a:p>
          <a:p>
            <a:pPr>
              <a:lnSpc>
                <a:spcPct val="11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82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获取用户需求 </a:t>
            </a:r>
            <a:r>
              <a:rPr lang="en-US" altLang="zh-CN" dirty="0"/>
              <a:t>– </a:t>
            </a:r>
            <a:r>
              <a:rPr lang="zh-CN" altLang="en-US" dirty="0"/>
              <a:t>用户调研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0858" y="1851026"/>
            <a:ext cx="4290284" cy="46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28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user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焦点小组 </a:t>
            </a:r>
            <a:r>
              <a:rPr lang="en-US" dirty="0"/>
              <a:t>Focus Groups</a:t>
            </a:r>
          </a:p>
          <a:p>
            <a:r>
              <a:rPr lang="zh-CN" altLang="en-US" dirty="0"/>
              <a:t>卡片分类 </a:t>
            </a:r>
            <a:r>
              <a:rPr lang="en-US" dirty="0"/>
              <a:t>Card sorting</a:t>
            </a:r>
          </a:p>
          <a:p>
            <a:r>
              <a:rPr lang="zh-CN" altLang="en-US" dirty="0"/>
              <a:t>用户问卷调查 </a:t>
            </a:r>
            <a:r>
              <a:rPr lang="en-US" dirty="0"/>
              <a:t>Surveys</a:t>
            </a:r>
          </a:p>
          <a:p>
            <a:r>
              <a:rPr lang="zh-CN" altLang="en-US" dirty="0"/>
              <a:t>人类学调查</a:t>
            </a:r>
            <a:r>
              <a:rPr lang="en-US" dirty="0"/>
              <a:t>Ethnographic Studies</a:t>
            </a:r>
          </a:p>
          <a:p>
            <a:r>
              <a:rPr lang="zh-CN" altLang="en-US" dirty="0"/>
              <a:t>快速原型调研 </a:t>
            </a:r>
            <a:r>
              <a:rPr lang="en-US" altLang="zh-CN" dirty="0"/>
              <a:t>Quick</a:t>
            </a:r>
            <a:r>
              <a:rPr lang="en-US" dirty="0"/>
              <a:t> Prototype Studies</a:t>
            </a:r>
          </a:p>
          <a:p>
            <a:r>
              <a:rPr lang="zh-CN" altLang="en-US" dirty="0"/>
              <a:t>日志调研 </a:t>
            </a:r>
            <a:r>
              <a:rPr lang="en-US" dirty="0"/>
              <a:t>Diary Studies</a:t>
            </a:r>
          </a:p>
          <a:p>
            <a:r>
              <a:rPr lang="zh-CN" altLang="en-US" dirty="0"/>
              <a:t>深入面谈 </a:t>
            </a:r>
            <a:r>
              <a:rPr lang="en-US" dirty="0"/>
              <a:t>In-depth </a:t>
            </a:r>
            <a:r>
              <a:rPr lang="en-US" altLang="zh-CN" dirty="0"/>
              <a:t>Interview</a:t>
            </a:r>
          </a:p>
          <a:p>
            <a:r>
              <a:rPr lang="en-US" altLang="zh-CN" dirty="0"/>
              <a:t>A/B </a:t>
            </a:r>
            <a:r>
              <a:rPr lang="zh-CN" altLang="en-US" dirty="0"/>
              <a:t>测试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325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调研方法</a:t>
            </a:r>
            <a:endParaRPr lang="en-US" dirty="0"/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3516137" y="3643038"/>
            <a:ext cx="1542882" cy="1016259"/>
            <a:chOff x="592496" y="3311665"/>
            <a:chExt cx="2229867" cy="1525747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60" y="3311665"/>
              <a:ext cx="2226903" cy="1456696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592496" y="4393818"/>
              <a:ext cx="2227448" cy="443594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 sz="1400">
                  <a:gradFill>
                    <a:gsLst>
                      <a:gs pos="0">
                        <a:schemeClr val="tx2"/>
                      </a:gs>
                      <a:gs pos="86000">
                        <a:schemeClr val="tx2"/>
                      </a:gs>
                    </a:gsLst>
                    <a:lin ang="5400000" scaled="0"/>
                  </a:gradFill>
                  <a:effectLst>
                    <a:outerShdw blurRad="127000" algn="ctr" rotWithShape="0">
                      <a:srgbClr val="000000"/>
                    </a:outerShdw>
                  </a:effectLst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latin typeface="Segoe"/>
                </a:rPr>
                <a:t>Surveys</a:t>
              </a: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latin typeface="Segoe"/>
                </a:rPr>
                <a:t>调查问卷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latin typeface="Segoe"/>
              </a:endParaRPr>
            </a:p>
          </p:txBody>
        </p:sp>
      </p:grp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3501069" y="4829287"/>
            <a:ext cx="1565486" cy="881476"/>
            <a:chOff x="1960749" y="5022947"/>
            <a:chExt cx="2100874" cy="1584939"/>
          </a:xfrm>
        </p:grpSpPr>
        <p:pic>
          <p:nvPicPr>
            <p:cNvPr id="8" name="Picture 6" descr="C:\Users\xiyuan\Pictures\1276068552638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3062" y="5022947"/>
              <a:ext cx="2089289" cy="1566967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960749" y="6076623"/>
              <a:ext cx="2100874" cy="531263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Paper Prototype Studies </a:t>
              </a: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纸上模型研究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  <p:grpSp>
        <p:nvGrpSpPr>
          <p:cNvPr id="10" name="Group 33"/>
          <p:cNvGrpSpPr>
            <a:grpSpLocks/>
          </p:cNvGrpSpPr>
          <p:nvPr/>
        </p:nvGrpSpPr>
        <p:grpSpPr bwMode="auto">
          <a:xfrm>
            <a:off x="5384675" y="4849385"/>
            <a:ext cx="1598135" cy="976077"/>
            <a:chOff x="4152231" y="4986241"/>
            <a:chExt cx="1968479" cy="1880655"/>
          </a:xfrm>
        </p:grpSpPr>
        <p:pic>
          <p:nvPicPr>
            <p:cNvPr id="11" name="Picture 7" descr="C:\Users\xiyuan\Pictures\SO-FO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2231" y="4986241"/>
              <a:ext cx="1968479" cy="1640402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12" name="TextBox 11"/>
            <p:cNvSpPr txBox="1"/>
            <p:nvPr/>
          </p:nvSpPr>
          <p:spPr>
            <a:xfrm>
              <a:off x="4152231" y="6297607"/>
              <a:ext cx="1968479" cy="569289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Diary Studies</a:t>
              </a: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日志调研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  <p:grpSp>
        <p:nvGrpSpPr>
          <p:cNvPr id="13" name="Group 36"/>
          <p:cNvGrpSpPr>
            <a:grpSpLocks/>
          </p:cNvGrpSpPr>
          <p:nvPr/>
        </p:nvGrpSpPr>
        <p:grpSpPr bwMode="auto">
          <a:xfrm>
            <a:off x="7324904" y="3643038"/>
            <a:ext cx="1534511" cy="1026306"/>
            <a:chOff x="6484396" y="4768362"/>
            <a:chExt cx="1871663" cy="1333741"/>
          </a:xfrm>
        </p:grpSpPr>
        <p:pic>
          <p:nvPicPr>
            <p:cNvPr id="14" name="Picture 8" descr="C:\Users\xiyuan\Pictures\istock_000004875971xsmall-dybde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4396" y="4768362"/>
              <a:ext cx="1871663" cy="1242420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15" name="TextBox 14"/>
            <p:cNvSpPr txBox="1"/>
            <p:nvPr/>
          </p:nvSpPr>
          <p:spPr>
            <a:xfrm>
              <a:off x="6484396" y="5718129"/>
              <a:ext cx="1871663" cy="383974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In-depth Interview</a:t>
              </a: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深入面谈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400" y="3615650"/>
            <a:ext cx="1521458" cy="970760"/>
          </a:xfrm>
          <a:prstGeom prst="roundRect">
            <a:avLst>
              <a:gd name="adj" fmla="val 50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7" name="Group 11"/>
          <p:cNvGrpSpPr>
            <a:grpSpLocks/>
          </p:cNvGrpSpPr>
          <p:nvPr/>
        </p:nvGrpSpPr>
        <p:grpSpPr bwMode="auto">
          <a:xfrm>
            <a:off x="3465910" y="2506226"/>
            <a:ext cx="1580555" cy="1070981"/>
            <a:chOff x="595460" y="1488106"/>
            <a:chExt cx="2503425" cy="1784215"/>
          </a:xfrm>
        </p:grpSpPr>
        <p:pic>
          <p:nvPicPr>
            <p:cNvPr id="18" name="Picture 2" descr="\\teamatc\Root\Share\ATC_Studios\people\Xiaomeng\Training\UE picture\UsabilityTestDSC_1446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60" y="1488106"/>
              <a:ext cx="2503425" cy="1676400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19" name="TextBox 18"/>
            <p:cNvSpPr txBox="1"/>
            <p:nvPr/>
          </p:nvSpPr>
          <p:spPr>
            <a:xfrm>
              <a:off x="595460" y="2799101"/>
              <a:ext cx="2503425" cy="47322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788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Usability Studies</a:t>
              </a:r>
            </a:p>
            <a:p>
              <a:pPr>
                <a:defRPr/>
              </a:pPr>
              <a:r>
                <a:rPr lang="zh-CN" altLang="en-US" sz="788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可用性调查</a:t>
              </a:r>
              <a:endParaRPr lang="en-US" sz="788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  <p:grpSp>
        <p:nvGrpSpPr>
          <p:cNvPr id="20" name="Group 14"/>
          <p:cNvGrpSpPr>
            <a:grpSpLocks/>
          </p:cNvGrpSpPr>
          <p:nvPr/>
        </p:nvGrpSpPr>
        <p:grpSpPr bwMode="auto">
          <a:xfrm>
            <a:off x="5408117" y="2466041"/>
            <a:ext cx="1490141" cy="1092442"/>
            <a:chOff x="3327400" y="1360911"/>
            <a:chExt cx="2438400" cy="1784754"/>
          </a:xfrm>
        </p:grpSpPr>
        <p:pic>
          <p:nvPicPr>
            <p:cNvPr id="21" name="Picture 3" descr="\\teamatc\Root\Share\ATC_Studios\people\Xiaomeng\Training\UE picture\focusgroup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400" y="1360911"/>
              <a:ext cx="2438400" cy="1656272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22" name="TextBox 21"/>
            <p:cNvSpPr txBox="1"/>
            <p:nvPr/>
          </p:nvSpPr>
          <p:spPr>
            <a:xfrm>
              <a:off x="3327400" y="2662953"/>
              <a:ext cx="2438400" cy="482712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Focus Groups</a:t>
              </a: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焦点小组</a:t>
              </a:r>
              <a:endParaRPr lang="en-US" sz="825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  <p:grpSp>
        <p:nvGrpSpPr>
          <p:cNvPr id="23" name="Group 24"/>
          <p:cNvGrpSpPr>
            <a:grpSpLocks/>
          </p:cNvGrpSpPr>
          <p:nvPr/>
        </p:nvGrpSpPr>
        <p:grpSpPr bwMode="auto">
          <a:xfrm>
            <a:off x="7371252" y="2463530"/>
            <a:ext cx="1524465" cy="1116719"/>
            <a:chOff x="6509060" y="1093915"/>
            <a:chExt cx="2395644" cy="1836167"/>
          </a:xfrm>
        </p:grpSpPr>
        <p:pic>
          <p:nvPicPr>
            <p:cNvPr id="24" name="Picture 4" descr="\\teamatc\Root\Share\ATC_Studios\people\Xiaomeng\Training\UE picture\cardsort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9060" y="1093915"/>
              <a:ext cx="2395644" cy="1656247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25" name="TextBox 24"/>
            <p:cNvSpPr txBox="1"/>
            <p:nvPr/>
          </p:nvSpPr>
          <p:spPr>
            <a:xfrm>
              <a:off x="6516953" y="2444262"/>
              <a:ext cx="2387751" cy="48582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Card Sorting</a:t>
              </a: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卡片分类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  <p:sp>
        <p:nvSpPr>
          <p:cNvPr id="29" name="TextBox 28"/>
          <p:cNvSpPr txBox="1"/>
          <p:nvPr/>
        </p:nvSpPr>
        <p:spPr bwMode="auto">
          <a:xfrm>
            <a:off x="5388652" y="4317839"/>
            <a:ext cx="1541207" cy="3081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/>
        </p:spPr>
        <p:txBody>
          <a:bodyPr lIns="0" tIns="27432" rIns="0" bIns="13716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ct val="20000"/>
              </a:spcBef>
              <a:buSzPct val="90000"/>
              <a:buFontTx/>
              <a:buNone/>
              <a:defRPr sz="140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effectLst>
                  <a:outerShdw blurRad="127000" algn="ctr" rotWithShape="0">
                    <a:srgbClr val="000000"/>
                  </a:outerShdw>
                </a:effectLst>
              </a:defRPr>
            </a:lvl1pPr>
            <a:lvl2pPr marL="855663" indent="-395288">
              <a:lnSpc>
                <a:spcPct val="90000"/>
              </a:lnSpc>
              <a:spcBef>
                <a:spcPct val="20000"/>
              </a:spcBef>
              <a:buSzPct val="90000"/>
              <a:buFontTx/>
              <a:buBlip>
                <a:blip r:embed="rId3"/>
              </a:buBlip>
              <a:defRPr sz="28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2pPr>
            <a:lvl3pPr marL="1258888" indent="-403225">
              <a:lnSpc>
                <a:spcPct val="90000"/>
              </a:lnSpc>
              <a:spcBef>
                <a:spcPct val="20000"/>
              </a:spcBef>
              <a:buSzPct val="90000"/>
              <a:buFontTx/>
              <a:buBlip>
                <a:blip r:embed="rId3"/>
              </a:buBlip>
              <a:defRPr sz="24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3pPr>
            <a:lvl4pPr marL="1604963" indent="-346075">
              <a:lnSpc>
                <a:spcPct val="90000"/>
              </a:lnSpc>
              <a:spcBef>
                <a:spcPct val="20000"/>
              </a:spcBef>
              <a:buSzPct val="90000"/>
              <a:buFontTx/>
              <a:buBlip>
                <a:blip r:embed="rId3"/>
              </a:buBlip>
              <a:defRPr sz="20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4pPr>
            <a:lvl5pPr marL="1941513" indent="-336550">
              <a:lnSpc>
                <a:spcPct val="90000"/>
              </a:lnSpc>
              <a:spcBef>
                <a:spcPct val="20000"/>
              </a:spcBef>
              <a:buSzPct val="90000"/>
              <a:buFontTx/>
              <a:buBlip>
                <a:blip r:embed="rId3"/>
              </a:buBlip>
              <a:defRPr sz="20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5pPr>
            <a:lvl6pPr marL="2514499" indent="-228591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681" indent="-228591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863" indent="-228591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045" indent="-228591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>
              <a:defRPr/>
            </a:pPr>
            <a:r>
              <a:rPr lang="en-US" sz="825" dirty="0">
                <a:solidFill>
                  <a:srgbClr val="DDDDDD">
                    <a:lumMod val="40000"/>
                    <a:lumOff val="60000"/>
                  </a:srgbClr>
                </a:solidFill>
                <a:latin typeface="Segoe"/>
              </a:rPr>
              <a:t>Ethnology Study</a:t>
            </a:r>
          </a:p>
          <a:p>
            <a:pPr>
              <a:defRPr/>
            </a:pPr>
            <a:r>
              <a:rPr lang="zh-CN" altLang="en-US" sz="900" dirty="0">
                <a:solidFill>
                  <a:srgbClr val="DDDDDD">
                    <a:lumMod val="40000"/>
                    <a:lumOff val="60000"/>
                  </a:srgbClr>
                </a:solidFill>
                <a:latin typeface="Segoe"/>
              </a:rPr>
              <a:t>人类学调查</a:t>
            </a:r>
            <a:endParaRPr lang="en-US" sz="900" dirty="0">
              <a:solidFill>
                <a:srgbClr val="DDDDDD">
                  <a:lumMod val="40000"/>
                  <a:lumOff val="60000"/>
                </a:srgbClr>
              </a:solidFill>
              <a:latin typeface="Segoe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EB7004-B568-4995-A3A6-4480350C6AF0}"/>
              </a:ext>
            </a:extLst>
          </p:cNvPr>
          <p:cNvGrpSpPr/>
          <p:nvPr/>
        </p:nvGrpSpPr>
        <p:grpSpPr>
          <a:xfrm>
            <a:off x="7371252" y="4829287"/>
            <a:ext cx="1534511" cy="1039001"/>
            <a:chOff x="6358694" y="2544450"/>
            <a:chExt cx="2046015" cy="1385334"/>
          </a:xfrm>
          <a:effectLst/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817AF31-9328-49BF-B019-51F8C375C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58694" y="2544450"/>
              <a:ext cx="2046015" cy="1274713"/>
            </a:xfrm>
            <a:prstGeom prst="rect">
              <a:avLst/>
            </a:prstGeom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DF1DE1-E5F0-4569-ABFD-C6B31E9C601C}"/>
                </a:ext>
              </a:extLst>
            </p:cNvPr>
            <p:cNvSpPr txBox="1"/>
            <p:nvPr/>
          </p:nvSpPr>
          <p:spPr bwMode="auto">
            <a:xfrm>
              <a:off x="6358694" y="3518903"/>
              <a:ext cx="2046015" cy="410881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A/B Test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  <a:p>
              <a:pPr>
                <a:defRPr/>
              </a:pPr>
              <a:r>
                <a:rPr lang="en-US" altLang="zh-CN" sz="900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A/B </a:t>
              </a:r>
              <a:r>
                <a:rPr lang="zh-CN" altLang="en-US" sz="900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测试</a:t>
              </a:r>
              <a:endParaRPr lang="en-US" sz="825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605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9F61-EAFE-4F48-8B81-F97E7A63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调研方法</a:t>
            </a:r>
            <a:r>
              <a:rPr lang="en-US" altLang="zh-CN" dirty="0"/>
              <a:t> – </a:t>
            </a:r>
            <a:r>
              <a:rPr lang="zh-CN" altLang="en-US" dirty="0"/>
              <a:t>焦点小组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6E26D-52D0-4AA8-80ED-A7D483223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107" y="1690688"/>
            <a:ext cx="8318500" cy="4087813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找到一群目标用户的代表，加上项目的利益相关者来讨论用户想要什么，用户对软件的评价等 等。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弱点： 一群人在一起，往往大家会出于讨好其他人的心理来发表意见，避免不一致的意见或冲 突。参与讨论的人士表达能力也会有差异，有可能会出现一些善于表达的人士控制讨论 议程的倾向。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 讨论者对于他们不熟悉的事物（例如全新的市场、颠覆式的创新）不能表达有价值的想 法：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—</a:t>
            </a:r>
            <a:r>
              <a:rPr lang="zh-CN" altLang="en-US" dirty="0"/>
              <a:t>在汽车出现之前，我们找一帮马车夫来畅想“未来的交通工具”，他们未必会贡献很有价值的想法。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讨论者容易受到主持人有意或无意的影响。 研究者往往从不同意见中挑选最符合自己利益的那些条目，然后对外号称这就是大家的共识。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以上这些特点要求会议的组织者要有很强的组织能力，能让不同角色都充分表达意见，并如实 地总结这些意见。这种形式也叫做推进会议（</a:t>
            </a:r>
            <a:r>
              <a:rPr lang="en-US" altLang="zh-CN" dirty="0"/>
              <a:t>Facilitated Meetings</a:t>
            </a:r>
            <a:r>
              <a:rPr lang="zh-CN" altLang="en-US" dirty="0"/>
              <a:t>）。 </a:t>
            </a:r>
            <a:endParaRPr lang="en-US" dirty="0"/>
          </a:p>
        </p:txBody>
      </p:sp>
      <p:grpSp>
        <p:nvGrpSpPr>
          <p:cNvPr id="4" name="Group 14">
            <a:extLst>
              <a:ext uri="{FF2B5EF4-FFF2-40B4-BE49-F238E27FC236}">
                <a16:creationId xmlns:a16="http://schemas.microsoft.com/office/drawing/2014/main" id="{A87DBD2A-BC8C-4392-A881-CE5E43C84CFC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690688"/>
            <a:ext cx="1490141" cy="1092442"/>
            <a:chOff x="3327400" y="1360911"/>
            <a:chExt cx="2438400" cy="1784754"/>
          </a:xfrm>
        </p:grpSpPr>
        <p:pic>
          <p:nvPicPr>
            <p:cNvPr id="5" name="Picture 3" descr="\\teamatc\Root\Share\ATC_Studios\people\Xiaomeng\Training\UE picture\focusgroup.jpg">
              <a:extLst>
                <a:ext uri="{FF2B5EF4-FFF2-40B4-BE49-F238E27FC236}">
                  <a16:creationId xmlns:a16="http://schemas.microsoft.com/office/drawing/2014/main" id="{DCA9E1E1-D880-4B7E-B475-0F79D52F5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400" y="1360911"/>
              <a:ext cx="2438400" cy="1656272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47281E-F4DD-4966-A117-C2F148121F13}"/>
                </a:ext>
              </a:extLst>
            </p:cNvPr>
            <p:cNvSpPr txBox="1"/>
            <p:nvPr/>
          </p:nvSpPr>
          <p:spPr>
            <a:xfrm>
              <a:off x="3327400" y="2662953"/>
              <a:ext cx="2438400" cy="482712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Focus Groups</a:t>
              </a: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焦点小组</a:t>
              </a:r>
              <a:endParaRPr lang="en-US" sz="825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949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9F61-EAFE-4F48-8B81-F97E7A63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调研方法</a:t>
            </a:r>
            <a:r>
              <a:rPr lang="en-US" altLang="zh-CN" dirty="0"/>
              <a:t> – </a:t>
            </a:r>
            <a:r>
              <a:rPr lang="zh-CN" altLang="en-US" dirty="0"/>
              <a:t>深入面谈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6E26D-52D0-4AA8-80ED-A7D483223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5300" y="1690688"/>
            <a:ext cx="8318500" cy="408781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深入了解用户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用户体验研究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我也曾实地参观过用户使用新版本的软件（我们隐蔽在单向玻璃窗后面）。研 究人员通常让被试者完成一些任务，例如， 在 </a:t>
            </a:r>
            <a:r>
              <a:rPr lang="en-US" altLang="zh-CN" dirty="0"/>
              <a:t>Excel </a:t>
            </a:r>
            <a:r>
              <a:rPr lang="zh-CN" altLang="en-US" dirty="0"/>
              <a:t>中，如何互换一个表格中的行和列？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用户在各种菜单中幽幽暗暗反反复复地寻找某个功能，开发人员在单向玻璃 后面替他着急</a:t>
            </a:r>
            <a:r>
              <a:rPr lang="en-US" altLang="zh-CN" dirty="0"/>
              <a:t>……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缺点：面谈对象可能不想打击你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例子：请人来做深入面谈，</a:t>
            </a:r>
            <a:r>
              <a:rPr lang="en-US" altLang="zh-CN" dirty="0"/>
              <a:t>PM </a:t>
            </a:r>
            <a:r>
              <a:rPr lang="zh-CN" altLang="en-US" dirty="0"/>
              <a:t>热情地介绍一个新功能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面谈者有勇气反驳说“我根本不理解”么？</a:t>
            </a:r>
            <a:endParaRPr lang="en-US" dirty="0"/>
          </a:p>
        </p:txBody>
      </p:sp>
      <p:grpSp>
        <p:nvGrpSpPr>
          <p:cNvPr id="7" name="Group 36">
            <a:extLst>
              <a:ext uri="{FF2B5EF4-FFF2-40B4-BE49-F238E27FC236}">
                <a16:creationId xmlns:a16="http://schemas.microsoft.com/office/drawing/2014/main" id="{23216D4F-FD8D-42A7-87D3-585F73B0585B}"/>
              </a:ext>
            </a:extLst>
          </p:cNvPr>
          <p:cNvGrpSpPr>
            <a:grpSpLocks/>
          </p:cNvGrpSpPr>
          <p:nvPr/>
        </p:nvGrpSpPr>
        <p:grpSpPr bwMode="auto">
          <a:xfrm>
            <a:off x="1006298" y="1690688"/>
            <a:ext cx="1534511" cy="1026306"/>
            <a:chOff x="6484396" y="4768362"/>
            <a:chExt cx="1871663" cy="1333741"/>
          </a:xfrm>
        </p:grpSpPr>
        <p:pic>
          <p:nvPicPr>
            <p:cNvPr id="8" name="Picture 8" descr="C:\Users\xiyuan\Pictures\istock_000004875971xsmall-dybde.jpg">
              <a:extLst>
                <a:ext uri="{FF2B5EF4-FFF2-40B4-BE49-F238E27FC236}">
                  <a16:creationId xmlns:a16="http://schemas.microsoft.com/office/drawing/2014/main" id="{35A99982-0135-420F-BD3C-445EEC0707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4396" y="4768362"/>
              <a:ext cx="1871663" cy="1242420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682119-A31C-45C5-851A-C123F81D90ED}"/>
                </a:ext>
              </a:extLst>
            </p:cNvPr>
            <p:cNvSpPr txBox="1"/>
            <p:nvPr/>
          </p:nvSpPr>
          <p:spPr>
            <a:xfrm>
              <a:off x="6484396" y="5718129"/>
              <a:ext cx="1871663" cy="383974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In-depth Interview</a:t>
              </a: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深入面谈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6270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9F61-EAFE-4F48-8B81-F97E7A63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调研方法</a:t>
            </a:r>
            <a:r>
              <a:rPr lang="en-US" altLang="zh-CN" dirty="0"/>
              <a:t> – </a:t>
            </a:r>
            <a:r>
              <a:rPr lang="zh-CN" altLang="en-US" dirty="0"/>
              <a:t>卡片分类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6E26D-52D0-4AA8-80ED-A7D483223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8982" y="1690688"/>
            <a:ext cx="8318500" cy="408781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收集到自由表达的、不同角度的需求和抱怨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讨论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明晰定义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归类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排优先级</a:t>
            </a:r>
            <a:endParaRPr lang="en-US" dirty="0"/>
          </a:p>
        </p:txBody>
      </p:sp>
      <p:grpSp>
        <p:nvGrpSpPr>
          <p:cNvPr id="7" name="Group 24">
            <a:extLst>
              <a:ext uri="{FF2B5EF4-FFF2-40B4-BE49-F238E27FC236}">
                <a16:creationId xmlns:a16="http://schemas.microsoft.com/office/drawing/2014/main" id="{0F911248-6F2B-4E1A-B025-E365B2580D4B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690688"/>
            <a:ext cx="1524465" cy="1116719"/>
            <a:chOff x="6509060" y="1093915"/>
            <a:chExt cx="2395644" cy="1836167"/>
          </a:xfrm>
        </p:grpSpPr>
        <p:pic>
          <p:nvPicPr>
            <p:cNvPr id="8" name="Picture 4" descr="\\teamatc\Root\Share\ATC_Studios\people\Xiaomeng\Training\UE picture\cardsort.jpg">
              <a:extLst>
                <a:ext uri="{FF2B5EF4-FFF2-40B4-BE49-F238E27FC236}">
                  <a16:creationId xmlns:a16="http://schemas.microsoft.com/office/drawing/2014/main" id="{10B7E552-E1B6-4D4C-96FA-52E0B24B24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9060" y="1093915"/>
              <a:ext cx="2395644" cy="1656247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89577C-96EA-483C-865F-6B95994EFD1F}"/>
                </a:ext>
              </a:extLst>
            </p:cNvPr>
            <p:cNvSpPr txBox="1"/>
            <p:nvPr/>
          </p:nvSpPr>
          <p:spPr>
            <a:xfrm>
              <a:off x="6516953" y="2444262"/>
              <a:ext cx="2387751" cy="48582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Card Sorting</a:t>
              </a: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卡片分类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772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软件需求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latin typeface="+mn-ea"/>
              </a:rPr>
              <a:t>软件需求</a:t>
            </a:r>
            <a:endParaRPr lang="en-US" altLang="zh-CN" sz="28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需求的分类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软件产品的利益相关者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获取用户需求 </a:t>
            </a:r>
            <a:r>
              <a:rPr lang="en-US" altLang="zh-CN" sz="2000" dirty="0">
                <a:latin typeface="+mn-ea"/>
              </a:rPr>
              <a:t>– </a:t>
            </a:r>
            <a:r>
              <a:rPr lang="zh-CN" altLang="en-US" sz="2000" dirty="0">
                <a:latin typeface="+mn-ea"/>
              </a:rPr>
              <a:t>用户调研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竞争性需求分析的框架 </a:t>
            </a:r>
            <a:r>
              <a:rPr lang="en-US" altLang="zh-CN" sz="2000" dirty="0">
                <a:latin typeface="+mn-ea"/>
              </a:rPr>
              <a:t>– NABCD</a:t>
            </a:r>
          </a:p>
          <a:p>
            <a:pPr lvl="1"/>
            <a:r>
              <a:rPr lang="zh-CN" altLang="en-US" sz="2000" dirty="0">
                <a:latin typeface="+mn-ea"/>
              </a:rPr>
              <a:t>功能的定位和优先级</a:t>
            </a:r>
            <a:endParaRPr lang="en-US" altLang="zh-CN" sz="2000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计划和估计</a:t>
            </a:r>
            <a:endParaRPr lang="en-US" altLang="zh-CN" sz="28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目标、估计和决心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提高估计能力 </a:t>
            </a:r>
            <a:r>
              <a:rPr lang="en-US" altLang="zh-CN" sz="2000" dirty="0">
                <a:latin typeface="+mn-ea"/>
              </a:rPr>
              <a:t>-</a:t>
            </a:r>
            <a:r>
              <a:rPr lang="zh-CN" altLang="en-US" sz="2000" dirty="0">
                <a:latin typeface="+mn-ea"/>
              </a:rPr>
              <a:t>找出估计后面的假设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影响项目进展的因素</a:t>
            </a:r>
            <a:endParaRPr lang="en-US" altLang="zh-CN" sz="2000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分而治之（</a:t>
            </a:r>
            <a:r>
              <a:rPr lang="en-US" altLang="zh-CN" sz="2800" dirty="0">
                <a:latin typeface="+mn-ea"/>
              </a:rPr>
              <a:t>WBS</a:t>
            </a:r>
            <a:r>
              <a:rPr lang="zh-CN" altLang="en-US" sz="2800" dirty="0">
                <a:latin typeface="+mn-ea"/>
              </a:rPr>
              <a:t>）</a:t>
            </a:r>
            <a:endParaRPr lang="en-US" altLang="zh-CN" sz="2800" dirty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4093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9F61-EAFE-4F48-8B81-F97E7A63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调研方法</a:t>
            </a:r>
            <a:r>
              <a:rPr lang="en-US" altLang="zh-CN" dirty="0"/>
              <a:t> – </a:t>
            </a:r>
            <a:r>
              <a:rPr lang="zh-CN" altLang="en-US" dirty="0"/>
              <a:t>调查问卷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6E26D-52D0-4AA8-80ED-A7D483223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8982" y="1690688"/>
            <a:ext cx="8318500" cy="408781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常见毛病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定义不明确， 使用含混的形容词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让用户花额外的努力来回答问题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带有引导性的问题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过于开放式的问题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选择过于狭窄的问题</a:t>
            </a:r>
            <a:endParaRPr lang="en-US" dirty="0"/>
          </a:p>
        </p:txBody>
      </p:sp>
      <p:grpSp>
        <p:nvGrpSpPr>
          <p:cNvPr id="10" name="Group 18">
            <a:extLst>
              <a:ext uri="{FF2B5EF4-FFF2-40B4-BE49-F238E27FC236}">
                <a16:creationId xmlns:a16="http://schemas.microsoft.com/office/drawing/2014/main" id="{4BDDB749-546D-4755-9E25-D09F42C1B824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690688"/>
            <a:ext cx="1542882" cy="1016259"/>
            <a:chOff x="592496" y="3311665"/>
            <a:chExt cx="2229867" cy="1525747"/>
          </a:xfrm>
        </p:grpSpPr>
        <p:pic>
          <p:nvPicPr>
            <p:cNvPr id="11" name="Picture 5">
              <a:extLst>
                <a:ext uri="{FF2B5EF4-FFF2-40B4-BE49-F238E27FC236}">
                  <a16:creationId xmlns:a16="http://schemas.microsoft.com/office/drawing/2014/main" id="{EF57811D-49C8-4608-81EA-FE580FE11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60" y="3311665"/>
              <a:ext cx="2226903" cy="1456696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A6943A-7D54-4361-A09B-3602318B521D}"/>
                </a:ext>
              </a:extLst>
            </p:cNvPr>
            <p:cNvSpPr txBox="1"/>
            <p:nvPr/>
          </p:nvSpPr>
          <p:spPr>
            <a:xfrm>
              <a:off x="592496" y="4393818"/>
              <a:ext cx="2227448" cy="443594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 sz="1400">
                  <a:gradFill>
                    <a:gsLst>
                      <a:gs pos="0">
                        <a:schemeClr val="tx2"/>
                      </a:gs>
                      <a:gs pos="86000">
                        <a:schemeClr val="tx2"/>
                      </a:gs>
                    </a:gsLst>
                    <a:lin ang="5400000" scaled="0"/>
                  </a:gradFill>
                  <a:effectLst>
                    <a:outerShdw blurRad="127000" algn="ctr" rotWithShape="0">
                      <a:srgbClr val="000000"/>
                    </a:outerShdw>
                  </a:effectLst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latin typeface="Segoe"/>
                </a:rPr>
                <a:t>Surveys</a:t>
              </a: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latin typeface="Segoe"/>
                </a:rPr>
                <a:t>调查问卷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latin typeface="Sego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291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9F61-EAFE-4F48-8B81-F97E7A63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调研方法</a:t>
            </a:r>
            <a:r>
              <a:rPr lang="en-US" altLang="zh-CN" dirty="0"/>
              <a:t> – </a:t>
            </a:r>
            <a:r>
              <a:rPr lang="zh-CN" altLang="en-US" dirty="0"/>
              <a:t>日志调研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0DB083-9D17-470A-B0CA-84412E7D6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4927" y="1690688"/>
            <a:ext cx="8266146" cy="4087812"/>
          </a:xfrm>
          <a:prstGeom prst="rect">
            <a:avLst/>
          </a:prstGeom>
        </p:spPr>
      </p:pic>
      <p:grpSp>
        <p:nvGrpSpPr>
          <p:cNvPr id="10" name="Group 33">
            <a:extLst>
              <a:ext uri="{FF2B5EF4-FFF2-40B4-BE49-F238E27FC236}">
                <a16:creationId xmlns:a16="http://schemas.microsoft.com/office/drawing/2014/main" id="{F6E041A7-E22E-46EA-BC3E-DE7F4223EF78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690688"/>
            <a:ext cx="1598135" cy="976077"/>
            <a:chOff x="4152231" y="4986241"/>
            <a:chExt cx="1968479" cy="1880655"/>
          </a:xfrm>
        </p:grpSpPr>
        <p:pic>
          <p:nvPicPr>
            <p:cNvPr id="11" name="Picture 7" descr="C:\Users\xiyuan\Pictures\SO-FO.jpg">
              <a:extLst>
                <a:ext uri="{FF2B5EF4-FFF2-40B4-BE49-F238E27FC236}">
                  <a16:creationId xmlns:a16="http://schemas.microsoft.com/office/drawing/2014/main" id="{CC8E1886-A009-4168-835E-8179C2A26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2231" y="4986241"/>
              <a:ext cx="1968479" cy="1640402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4B5D0D-EBFC-4245-8B52-05FBA49B1323}"/>
                </a:ext>
              </a:extLst>
            </p:cNvPr>
            <p:cNvSpPr txBox="1"/>
            <p:nvPr/>
          </p:nvSpPr>
          <p:spPr>
            <a:xfrm>
              <a:off x="4152231" y="6297607"/>
              <a:ext cx="1968479" cy="569289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5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5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5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5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Diary Studies</a:t>
              </a: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日志调研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996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9F61-EAFE-4F48-8B81-F97E7A63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调研方法</a:t>
            </a:r>
            <a:r>
              <a:rPr lang="en-US" altLang="zh-CN" dirty="0"/>
              <a:t> – </a:t>
            </a:r>
            <a:r>
              <a:rPr lang="zh-CN" altLang="en-US" dirty="0"/>
              <a:t>人类学调查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6E26D-52D0-4AA8-80ED-A7D483223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8982" y="1690688"/>
            <a:ext cx="8318500" cy="408781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同吃同住同劳动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放下自己的观点，观察并记录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1BFDA4-304B-4CDD-ADA1-3472E32E08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06" y="1690688"/>
            <a:ext cx="1521458" cy="970760"/>
          </a:xfrm>
          <a:prstGeom prst="roundRect">
            <a:avLst>
              <a:gd name="adj" fmla="val 50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96390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3F505-82AA-4B85-BEDA-33A816DC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2011</a:t>
            </a:r>
            <a:r>
              <a:rPr lang="zh-CN" altLang="en-US" dirty="0"/>
              <a:t>年中科大学生的感悟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DAEAF4-9BF1-4C94-B5CA-77FDF51A1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9575" y="1825625"/>
            <a:ext cx="65954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6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8EC54-40A7-4179-8265-2B1FF0BC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用户调查 </a:t>
            </a:r>
            <a:r>
              <a:rPr lang="en-US" altLang="zh-CN" dirty="0"/>
              <a:t>– A/B</a:t>
            </a:r>
            <a:r>
              <a:rPr lang="zh-CN" altLang="en-US" dirty="0"/>
              <a:t>测试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A8737-03A3-4854-8D1F-004F4D217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319" y="2152047"/>
            <a:ext cx="7886272" cy="3870415"/>
          </a:xfrm>
        </p:spPr>
        <p:txBody>
          <a:bodyPr/>
          <a:lstStyle/>
          <a:p>
            <a:r>
              <a:rPr lang="zh-CN" altLang="en-US" dirty="0"/>
              <a:t>在真实的环境中实验新的功能，同时跟踪数据，考察不同设计的效果。</a:t>
            </a:r>
            <a:endParaRPr lang="en-US" altLang="zh-CN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5299BE-875F-40C1-915C-B8EE32D982A7}"/>
              </a:ext>
            </a:extLst>
          </p:cNvPr>
          <p:cNvGrpSpPr/>
          <p:nvPr/>
        </p:nvGrpSpPr>
        <p:grpSpPr>
          <a:xfrm>
            <a:off x="838200" y="2162322"/>
            <a:ext cx="2046015" cy="1385335"/>
            <a:chOff x="6358694" y="2544450"/>
            <a:chExt cx="2046015" cy="13853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3603E84-EBF4-4FD9-A491-DB84625BA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8694" y="2544450"/>
              <a:ext cx="2046015" cy="1274713"/>
            </a:xfrm>
            <a:prstGeom prst="rect">
              <a:avLst/>
            </a:prstGeom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3345DA-08E2-4C3E-B7F6-A7A65922097D}"/>
                </a:ext>
              </a:extLst>
            </p:cNvPr>
            <p:cNvSpPr txBox="1"/>
            <p:nvPr/>
          </p:nvSpPr>
          <p:spPr bwMode="auto">
            <a:xfrm>
              <a:off x="6358694" y="3518903"/>
              <a:ext cx="2046015" cy="410882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36576" rIns="0" bIns="18288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1100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A/B Test</a:t>
              </a:r>
              <a:endParaRPr lang="en-US" sz="140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  <a:p>
              <a:pPr>
                <a:defRPr/>
              </a:pPr>
              <a:r>
                <a:rPr lang="en-US" altLang="zh-CN" sz="1200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A/B </a:t>
              </a:r>
              <a:r>
                <a:rPr lang="zh-CN" altLang="en-US" sz="1200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测试</a:t>
              </a:r>
              <a:endParaRPr lang="en-US" sz="110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  <p:pic>
        <p:nvPicPr>
          <p:cNvPr id="3074" name="Picture 2" descr="https://pic2.zhimg.com/80/v2-3ed14bb8b3785ff32907dc8a29f0809d_hd.jpg">
            <a:extLst>
              <a:ext uri="{FF2B5EF4-FFF2-40B4-BE49-F238E27FC236}">
                <a16:creationId xmlns:a16="http://schemas.microsoft.com/office/drawing/2014/main" id="{64837982-7904-4B5F-90D6-BAAAA0981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31" y="3209444"/>
            <a:ext cx="68580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851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1"/>
          <p:cNvSpPr>
            <a:spLocks noChangeShapeType="1"/>
          </p:cNvSpPr>
          <p:nvPr/>
        </p:nvSpPr>
        <p:spPr bwMode="auto">
          <a:xfrm flipH="1" flipV="1">
            <a:off x="4234160" y="2461247"/>
            <a:ext cx="0" cy="2102105"/>
          </a:xfrm>
          <a:prstGeom prst="line">
            <a:avLst/>
          </a:prstGeom>
          <a:noFill/>
          <a:ln w="76200">
            <a:solidFill>
              <a:srgbClr val="7030A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6" name="Line 52"/>
          <p:cNvSpPr>
            <a:spLocks noChangeShapeType="1"/>
          </p:cNvSpPr>
          <p:nvPr/>
        </p:nvSpPr>
        <p:spPr bwMode="auto">
          <a:xfrm>
            <a:off x="4206534" y="4563350"/>
            <a:ext cx="4292948" cy="0"/>
          </a:xfrm>
          <a:prstGeom prst="line">
            <a:avLst/>
          </a:prstGeom>
          <a:noFill/>
          <a:ln w="76200">
            <a:solidFill>
              <a:srgbClr val="7030A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F2F2F2"/>
              </a:solidFill>
              <a:ea typeface="Microsoft YaHei" panose="020B0503020204020204" pitchFamily="34" charset="-122"/>
            </a:endParaRPr>
          </a:p>
        </p:txBody>
      </p:sp>
      <p:sp>
        <p:nvSpPr>
          <p:cNvPr id="7" name="Line 53"/>
          <p:cNvSpPr>
            <a:spLocks noChangeShapeType="1"/>
          </p:cNvSpPr>
          <p:nvPr/>
        </p:nvSpPr>
        <p:spPr bwMode="auto">
          <a:xfrm>
            <a:off x="5422089" y="3388817"/>
            <a:ext cx="1998296" cy="0"/>
          </a:xfrm>
          <a:prstGeom prst="line">
            <a:avLst/>
          </a:prstGeom>
          <a:noFill/>
          <a:ln w="25400">
            <a:solidFill>
              <a:srgbClr val="00B1DB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F2F2F2"/>
              </a:solidFill>
              <a:ea typeface="Microsoft YaHei" panose="020B0503020204020204" pitchFamily="34" charset="-122"/>
            </a:endParaRPr>
          </a:p>
        </p:txBody>
      </p:sp>
      <p:sp>
        <p:nvSpPr>
          <p:cNvPr id="8" name="Line 54"/>
          <p:cNvSpPr>
            <a:spLocks noChangeShapeType="1"/>
          </p:cNvSpPr>
          <p:nvPr/>
        </p:nvSpPr>
        <p:spPr bwMode="auto">
          <a:xfrm flipH="1" flipV="1">
            <a:off x="6394028" y="2679745"/>
            <a:ext cx="0" cy="1397217"/>
          </a:xfrm>
          <a:prstGeom prst="line">
            <a:avLst/>
          </a:prstGeom>
          <a:noFill/>
          <a:ln w="25400">
            <a:solidFill>
              <a:srgbClr val="00B1DB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F2F2F2"/>
              </a:solidFill>
              <a:ea typeface="Microsoft YaHei" panose="020B0503020204020204" pitchFamily="34" charset="-122"/>
            </a:endParaRPr>
          </a:p>
        </p:txBody>
      </p:sp>
      <p:sp>
        <p:nvSpPr>
          <p:cNvPr id="9" name="Text Box 60"/>
          <p:cNvSpPr txBox="1">
            <a:spLocks noChangeArrowheads="1"/>
          </p:cNvSpPr>
          <p:nvPr/>
        </p:nvSpPr>
        <p:spPr bwMode="auto">
          <a:xfrm>
            <a:off x="3018607" y="2357439"/>
            <a:ext cx="1402948" cy="64633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ea typeface="Microsoft YaHei" panose="020B0503020204020204" pitchFamily="34" charset="-122"/>
              </a:rPr>
              <a:t>Behavioral</a:t>
            </a:r>
          </a:p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  <a:ea typeface="Microsoft YaHei" panose="020B0503020204020204" pitchFamily="34" charset="-122"/>
              </a:rPr>
              <a:t>行为</a:t>
            </a:r>
            <a:r>
              <a:rPr lang="en-US" altLang="zh-CN" dirty="0">
                <a:solidFill>
                  <a:srgbClr val="000000"/>
                </a:solidFill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solidFill>
                  <a:srgbClr val="000000"/>
                </a:solidFill>
                <a:ea typeface="Microsoft YaHei" panose="020B0503020204020204" pitchFamily="34" charset="-122"/>
              </a:rPr>
              <a:t>观其行</a:t>
            </a:r>
            <a:endParaRPr lang="en-US" altLang="zh-CN" dirty="0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0" name="Text Box 61"/>
          <p:cNvSpPr txBox="1">
            <a:spLocks noChangeArrowheads="1"/>
          </p:cNvSpPr>
          <p:nvPr/>
        </p:nvSpPr>
        <p:spPr bwMode="auto">
          <a:xfrm>
            <a:off x="3112858" y="4118486"/>
            <a:ext cx="1402948" cy="64633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ea typeface="Microsoft YaHei" panose="020B0503020204020204" pitchFamily="34" charset="-122"/>
              </a:rPr>
              <a:t>Attitudinal</a:t>
            </a:r>
          </a:p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  <a:ea typeface="Microsoft YaHei" panose="020B0503020204020204" pitchFamily="34" charset="-122"/>
              </a:rPr>
              <a:t>态度</a:t>
            </a:r>
            <a:r>
              <a:rPr lang="en-US" altLang="zh-CN" dirty="0">
                <a:solidFill>
                  <a:srgbClr val="000000"/>
                </a:solidFill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solidFill>
                  <a:srgbClr val="000000"/>
                </a:solidFill>
                <a:ea typeface="Microsoft YaHei" panose="020B0503020204020204" pitchFamily="34" charset="-122"/>
              </a:rPr>
              <a:t>听其言</a:t>
            </a:r>
            <a:endParaRPr lang="en-US" altLang="zh-CN" dirty="0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1" name="Text Box 62"/>
          <p:cNvSpPr txBox="1">
            <a:spLocks noChangeArrowheads="1"/>
          </p:cNvSpPr>
          <p:nvPr/>
        </p:nvSpPr>
        <p:spPr bwMode="auto">
          <a:xfrm>
            <a:off x="3801350" y="4635345"/>
            <a:ext cx="1330894" cy="92333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ea typeface="Microsoft YaHei" panose="020B0503020204020204" pitchFamily="34" charset="-122"/>
              </a:rPr>
              <a:t>Qualitative /</a:t>
            </a:r>
            <a:r>
              <a:rPr lang="zh-CN" altLang="en-US" dirty="0">
                <a:solidFill>
                  <a:srgbClr val="000000"/>
                </a:solidFill>
                <a:ea typeface="Microsoft YaHei" panose="020B0503020204020204" pitchFamily="34" charset="-122"/>
              </a:rPr>
              <a:t>定性</a:t>
            </a:r>
            <a:r>
              <a:rPr lang="en-US" altLang="zh-CN" dirty="0">
                <a:solidFill>
                  <a:srgbClr val="000000"/>
                </a:solidFill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solidFill>
                  <a:srgbClr val="000000"/>
                </a:solidFill>
                <a:ea typeface="Microsoft YaHei" panose="020B0503020204020204" pitchFamily="34" charset="-122"/>
              </a:rPr>
              <a:t>为啥</a:t>
            </a:r>
            <a:r>
              <a:rPr lang="en-US" altLang="zh-CN" dirty="0">
                <a:solidFill>
                  <a:srgbClr val="000000"/>
                </a:solidFill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solidFill>
                  <a:srgbClr val="000000"/>
                </a:solidFill>
                <a:ea typeface="Microsoft YaHei" panose="020B0503020204020204" pitchFamily="34" charset="-122"/>
              </a:rPr>
              <a:t>怎样改进</a:t>
            </a:r>
            <a:endParaRPr lang="en-US" altLang="zh-CN" dirty="0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2" name="Text Box 63"/>
          <p:cNvSpPr txBox="1">
            <a:spLocks noChangeArrowheads="1"/>
          </p:cNvSpPr>
          <p:nvPr/>
        </p:nvSpPr>
        <p:spPr bwMode="auto">
          <a:xfrm>
            <a:off x="7782037" y="4635346"/>
            <a:ext cx="1394868" cy="92333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ea typeface="Microsoft YaHei" panose="020B0503020204020204" pitchFamily="34" charset="-122"/>
              </a:rPr>
              <a:t>Quantitative / </a:t>
            </a:r>
            <a:r>
              <a:rPr lang="zh-CN" altLang="en-US" dirty="0">
                <a:solidFill>
                  <a:srgbClr val="000000"/>
                </a:solidFill>
                <a:ea typeface="Microsoft YaHei" panose="020B0503020204020204" pitchFamily="34" charset="-122"/>
              </a:rPr>
              <a:t>定量</a:t>
            </a:r>
            <a:r>
              <a:rPr lang="en-US" altLang="zh-CN" dirty="0">
                <a:solidFill>
                  <a:srgbClr val="000000"/>
                </a:solidFill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solidFill>
                  <a:srgbClr val="000000"/>
                </a:solidFill>
                <a:ea typeface="Microsoft YaHei" panose="020B0503020204020204" pitchFamily="34" charset="-122"/>
              </a:rPr>
              <a:t>是多少</a:t>
            </a:r>
            <a:endParaRPr lang="en-US" altLang="zh-CN" dirty="0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3" name="Text Box 68"/>
          <p:cNvSpPr txBox="1">
            <a:spLocks noChangeArrowheads="1"/>
          </p:cNvSpPr>
          <p:nvPr/>
        </p:nvSpPr>
        <p:spPr bwMode="auto">
          <a:xfrm>
            <a:off x="4394894" y="2873965"/>
            <a:ext cx="11721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900" dirty="0">
                <a:solidFill>
                  <a:srgbClr val="C00000"/>
                </a:solidFill>
                <a:ea typeface="Microsoft YaHei" panose="020B0503020204020204" pitchFamily="34" charset="-122"/>
              </a:rPr>
              <a:t>Usability lab study</a:t>
            </a:r>
          </a:p>
          <a:p>
            <a:pPr>
              <a:defRPr/>
            </a:pPr>
            <a:r>
              <a:rPr lang="en-US" altLang="zh-CN" sz="900" dirty="0">
                <a:solidFill>
                  <a:srgbClr val="C00000"/>
                </a:solidFill>
                <a:ea typeface="Microsoft YaHei" panose="020B0503020204020204" pitchFamily="34" charset="-122"/>
              </a:rPr>
              <a:t>Ethnographic study</a:t>
            </a:r>
          </a:p>
        </p:txBody>
      </p:sp>
      <p:sp>
        <p:nvSpPr>
          <p:cNvPr id="14" name="Text Box 69"/>
          <p:cNvSpPr txBox="1">
            <a:spLocks noChangeArrowheads="1"/>
          </p:cNvSpPr>
          <p:nvPr/>
        </p:nvSpPr>
        <p:spPr bwMode="auto">
          <a:xfrm>
            <a:off x="4394894" y="4134725"/>
            <a:ext cx="10951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900" dirty="0">
                <a:solidFill>
                  <a:srgbClr val="C00000"/>
                </a:solidFill>
                <a:ea typeface="Microsoft YaHei" panose="020B0503020204020204" pitchFamily="34" charset="-122"/>
              </a:rPr>
              <a:t>In-depth interview</a:t>
            </a:r>
          </a:p>
          <a:p>
            <a:pPr>
              <a:defRPr/>
            </a:pPr>
            <a:r>
              <a:rPr lang="en-US" altLang="zh-CN" sz="900" dirty="0">
                <a:solidFill>
                  <a:srgbClr val="C00000"/>
                </a:solidFill>
                <a:ea typeface="Microsoft YaHei" panose="020B0503020204020204" pitchFamily="34" charset="-122"/>
              </a:rPr>
              <a:t>Focus group</a:t>
            </a:r>
          </a:p>
        </p:txBody>
      </p:sp>
      <p:sp>
        <p:nvSpPr>
          <p:cNvPr id="15" name="Text Box 70"/>
          <p:cNvSpPr txBox="1">
            <a:spLocks noChangeArrowheads="1"/>
          </p:cNvSpPr>
          <p:nvPr/>
        </p:nvSpPr>
        <p:spPr bwMode="auto">
          <a:xfrm>
            <a:off x="7447175" y="4134725"/>
            <a:ext cx="81945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900" dirty="0">
                <a:solidFill>
                  <a:srgbClr val="C00000"/>
                </a:solidFill>
                <a:ea typeface="Microsoft YaHei" panose="020B0503020204020204" pitchFamily="34" charset="-122"/>
              </a:rPr>
              <a:t>User Survey</a:t>
            </a:r>
          </a:p>
        </p:txBody>
      </p:sp>
      <p:sp>
        <p:nvSpPr>
          <p:cNvPr id="16" name="Text Box 71"/>
          <p:cNvSpPr txBox="1">
            <a:spLocks noChangeArrowheads="1"/>
          </p:cNvSpPr>
          <p:nvPr/>
        </p:nvSpPr>
        <p:spPr bwMode="auto">
          <a:xfrm>
            <a:off x="6467699" y="2668861"/>
            <a:ext cx="13773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900" dirty="0">
                <a:solidFill>
                  <a:srgbClr val="C00000"/>
                </a:solidFill>
                <a:ea typeface="Microsoft YaHei" panose="020B0503020204020204" pitchFamily="34" charset="-122"/>
              </a:rPr>
              <a:t>Usability benchmarking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67700" y="2788574"/>
            <a:ext cx="819455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rgbClr val="C00000"/>
                </a:solidFill>
                <a:ea typeface="Microsoft YaHei" panose="020B0503020204020204" pitchFamily="34" charset="-122"/>
              </a:rPr>
              <a:t>Eye tracking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17470" y="3772235"/>
            <a:ext cx="81304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rgbClr val="C00000"/>
                </a:solidFill>
                <a:ea typeface="Microsoft YaHei" panose="020B0503020204020204" pitchFamily="34" charset="-122"/>
              </a:rPr>
              <a:t>Card sorting</a:t>
            </a:r>
          </a:p>
          <a:p>
            <a:pPr>
              <a:defRPr/>
            </a:pPr>
            <a:r>
              <a:rPr lang="en-US" sz="900" dirty="0">
                <a:solidFill>
                  <a:srgbClr val="C00000"/>
                </a:solidFill>
                <a:ea typeface="Microsoft YaHei" panose="020B0503020204020204" pitchFamily="34" charset="-122"/>
              </a:rPr>
              <a:t>Diary study</a:t>
            </a:r>
          </a:p>
        </p:txBody>
      </p:sp>
      <p:sp>
        <p:nvSpPr>
          <p:cNvPr id="19" name="Text Box 71"/>
          <p:cNvSpPr txBox="1">
            <a:spLocks noChangeArrowheads="1"/>
          </p:cNvSpPr>
          <p:nvPr/>
        </p:nvSpPr>
        <p:spPr bwMode="auto">
          <a:xfrm>
            <a:off x="7604280" y="2540967"/>
            <a:ext cx="78098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900" dirty="0">
                <a:solidFill>
                  <a:srgbClr val="C00000"/>
                </a:solidFill>
                <a:ea typeface="Microsoft YaHei" panose="020B0503020204020204" pitchFamily="34" charset="-122"/>
              </a:rPr>
              <a:t>A/B Testing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97BA5BA-F727-4ED6-9CBC-4D30D996D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5448"/>
            <a:ext cx="8229600" cy="1252728"/>
          </a:xfrm>
        </p:spPr>
        <p:txBody>
          <a:bodyPr/>
          <a:lstStyle/>
          <a:p>
            <a:r>
              <a:rPr lang="en-US" dirty="0"/>
              <a:t>Dimension of User Study</a:t>
            </a:r>
          </a:p>
        </p:txBody>
      </p:sp>
    </p:spTree>
    <p:extLst>
      <p:ext uri="{BB962C8B-B14F-4D97-AF65-F5344CB8AC3E}">
        <p14:creationId xmlns:p14="http://schemas.microsoft.com/office/powerpoint/2010/main" val="2661510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做过头了会怎样？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n-ea"/>
              </a:rPr>
              <a:t>我们有这么多各式各样的工具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互联网给我们带来了这么多用户和数据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这是好事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也有副作用。 </a:t>
            </a:r>
            <a:endParaRPr lang="en-US" altLang="zh-CN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+mn-ea"/>
              </a:rPr>
              <a:t>Douglas Bowman </a:t>
            </a:r>
            <a:r>
              <a:rPr lang="zh-CN" altLang="en-US" dirty="0">
                <a:latin typeface="+mn-ea"/>
              </a:rPr>
              <a:t>曾经是</a:t>
            </a:r>
            <a:r>
              <a:rPr lang="en-US" altLang="zh-CN" dirty="0">
                <a:latin typeface="+mn-ea"/>
              </a:rPr>
              <a:t>Google </a:t>
            </a:r>
            <a:r>
              <a:rPr lang="zh-CN" altLang="en-US" dirty="0">
                <a:latin typeface="+mn-ea"/>
              </a:rPr>
              <a:t>的视觉设计主管</a:t>
            </a:r>
            <a:r>
              <a:rPr lang="en-US" altLang="zh-CN" dirty="0">
                <a:latin typeface="+mn-ea"/>
              </a:rPr>
              <a:t>, 2009 </a:t>
            </a:r>
            <a:r>
              <a:rPr lang="zh-CN" altLang="en-US" dirty="0">
                <a:latin typeface="+mn-ea"/>
              </a:rPr>
              <a:t>年的一天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他受不了了</a:t>
            </a:r>
            <a:r>
              <a:rPr lang="en-US" altLang="zh-CN" dirty="0">
                <a:latin typeface="+mn-ea"/>
              </a:rPr>
              <a:t>: </a:t>
            </a:r>
          </a:p>
          <a:p>
            <a:pPr>
              <a:lnSpc>
                <a:spcPct val="120000"/>
              </a:lnSpc>
            </a:pPr>
            <a:endParaRPr lang="en-US" altLang="zh-CN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+mn-ea"/>
              </a:rPr>
              <a:t>Yes, it's true that a team at Google couldn't decide between two blues, so they're </a:t>
            </a:r>
            <a:r>
              <a:rPr lang="en-US" altLang="zh-CN" dirty="0">
                <a:highlight>
                  <a:srgbClr val="00FFFF"/>
                </a:highlight>
                <a:latin typeface="+mn-ea"/>
              </a:rPr>
              <a:t>testing 41 shades </a:t>
            </a:r>
            <a:r>
              <a:rPr lang="en-US" altLang="zh-CN" dirty="0">
                <a:latin typeface="+mn-ea"/>
              </a:rPr>
              <a:t>between each </a:t>
            </a:r>
            <a:r>
              <a:rPr lang="en-US" altLang="zh-CN" dirty="0">
                <a:highlight>
                  <a:srgbClr val="0000FF"/>
                </a:highlight>
                <a:latin typeface="+mn-ea"/>
              </a:rPr>
              <a:t>blue</a:t>
            </a:r>
            <a:r>
              <a:rPr lang="en-US" altLang="zh-CN" dirty="0">
                <a:latin typeface="+mn-ea"/>
              </a:rPr>
              <a:t> to see which one performs better. I had a recent debate over whether a border should be 3, 4, or 5 pixels wide, and was asked to prove my case. I can't operate in an environment like that. I've grown tired of debating such minuscule design decisions... </a:t>
            </a:r>
          </a:p>
          <a:p>
            <a:pPr>
              <a:lnSpc>
                <a:spcPct val="120000"/>
              </a:lnSpc>
            </a:pPr>
            <a:endParaRPr lang="en-US" altLang="zh-CN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+mn-ea"/>
              </a:rPr>
              <a:t>当你的公司要你用数据来证明 </a:t>
            </a:r>
            <a:r>
              <a:rPr lang="en-US" altLang="zh-CN" dirty="0">
                <a:latin typeface="+mn-ea"/>
              </a:rPr>
              <a:t>41 </a:t>
            </a:r>
            <a:r>
              <a:rPr lang="zh-CN" altLang="en-US" dirty="0">
                <a:latin typeface="+mn-ea"/>
              </a:rPr>
              <a:t>中蓝色到底哪一种更好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或者为一个边栏宽度是</a:t>
            </a:r>
            <a:r>
              <a:rPr lang="en-US" altLang="zh-CN" dirty="0">
                <a:latin typeface="+mn-ea"/>
              </a:rPr>
              <a:t>3, 4, </a:t>
            </a:r>
            <a:r>
              <a:rPr lang="zh-CN" altLang="en-US" dirty="0">
                <a:latin typeface="+mn-ea"/>
              </a:rPr>
              <a:t>或</a:t>
            </a:r>
            <a:r>
              <a:rPr lang="en-US" altLang="zh-CN" dirty="0">
                <a:latin typeface="+mn-ea"/>
              </a:rPr>
              <a:t>5 </a:t>
            </a:r>
            <a:r>
              <a:rPr lang="zh-CN" altLang="en-US" dirty="0">
                <a:latin typeface="+mn-ea"/>
              </a:rPr>
              <a:t>而争执不休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纷纷表示要拿数据来证明的时候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你怎么办</a:t>
            </a:r>
            <a:r>
              <a:rPr lang="en-US" altLang="zh-CN" dirty="0">
                <a:latin typeface="+mn-ea"/>
              </a:rPr>
              <a:t>? 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4094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用户调研会不会太晚？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永远不会</a:t>
            </a:r>
            <a:endParaRPr lang="en-US" dirty="0"/>
          </a:p>
          <a:p>
            <a:pPr lvl="1"/>
            <a:r>
              <a:rPr lang="zh-CN" altLang="en-US" dirty="0"/>
              <a:t>当你把软件交给用户的时候，学习才刚刚开始</a:t>
            </a:r>
            <a:endParaRPr lang="en-US" altLang="zh-CN" dirty="0"/>
          </a:p>
          <a:p>
            <a:r>
              <a:rPr lang="zh-CN" altLang="en-US" dirty="0"/>
              <a:t>下面每个小组做用户调研</a:t>
            </a:r>
            <a:endParaRPr lang="en-US" altLang="zh-CN" dirty="0"/>
          </a:p>
          <a:p>
            <a:pPr lvl="1"/>
            <a:r>
              <a:rPr lang="zh-CN" altLang="en-US" dirty="0"/>
              <a:t>选 </a:t>
            </a:r>
            <a:r>
              <a:rPr lang="en-US" altLang="zh-CN" dirty="0"/>
              <a:t>1 – 2 </a:t>
            </a:r>
            <a:r>
              <a:rPr lang="zh-CN" altLang="en-US" dirty="0"/>
              <a:t>种调研方法</a:t>
            </a:r>
            <a:r>
              <a:rPr lang="en-US" altLang="zh-CN" dirty="0"/>
              <a:t>. </a:t>
            </a:r>
          </a:p>
          <a:p>
            <a:pPr lvl="1"/>
            <a:r>
              <a:rPr lang="zh-CN" altLang="en-US" dirty="0"/>
              <a:t>为你的小组找到一个目标用户 （到教室外找到别的班级的同学）</a:t>
            </a:r>
            <a:endParaRPr lang="en-US" altLang="zh-CN" dirty="0"/>
          </a:p>
          <a:p>
            <a:pPr lvl="1"/>
            <a:r>
              <a:rPr lang="zh-CN" altLang="en-US" dirty="0"/>
              <a:t>让她使用软件解决真实的问题</a:t>
            </a:r>
            <a:r>
              <a:rPr lang="en-US" altLang="zh-CN" dirty="0"/>
              <a:t> (</a:t>
            </a:r>
            <a:r>
              <a:rPr lang="zh-CN" altLang="en-US" dirty="0"/>
              <a:t>观察，记录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没有软件可以展示的小组可以采取 “调查问卷</a:t>
            </a:r>
            <a:r>
              <a:rPr lang="en-US" altLang="zh-CN" dirty="0"/>
              <a:t>/</a:t>
            </a:r>
            <a:r>
              <a:rPr lang="zh-CN" altLang="en-US" dirty="0"/>
              <a:t>深入采访” 的办法</a:t>
            </a:r>
            <a:endParaRPr lang="en-US" altLang="zh-CN" dirty="0"/>
          </a:p>
          <a:p>
            <a:pPr lvl="1"/>
            <a:r>
              <a:rPr lang="zh-CN" altLang="en-US" dirty="0"/>
              <a:t>总结用户反馈</a:t>
            </a:r>
            <a:endParaRPr lang="en-US" altLang="zh-CN" dirty="0"/>
          </a:p>
          <a:p>
            <a:pPr lvl="1"/>
            <a:r>
              <a:rPr lang="zh-CN" altLang="en-US" b="1" dirty="0"/>
              <a:t>录像，把录像上传，分享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806061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需求的管理 </a:t>
            </a:r>
            <a:r>
              <a:rPr lang="en-US" altLang="zh-CN" dirty="0"/>
              <a:t>– </a:t>
            </a:r>
            <a:r>
              <a:rPr lang="zh-CN" altLang="en-US" dirty="0"/>
              <a:t>课堂练习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5"/>
            <a:ext cx="5166500" cy="4351338"/>
          </a:xfrm>
        </p:spPr>
        <p:txBody>
          <a:bodyPr/>
          <a:lstStyle/>
          <a:p>
            <a:r>
              <a:rPr lang="zh-CN" altLang="en-US" dirty="0"/>
              <a:t>每个团队</a:t>
            </a:r>
            <a:r>
              <a:rPr lang="en-US" altLang="zh-CN" dirty="0"/>
              <a:t>PM </a:t>
            </a:r>
            <a:r>
              <a:rPr lang="zh-CN" altLang="en-US" dirty="0"/>
              <a:t>讲一下，怎么做：</a:t>
            </a:r>
            <a:endParaRPr lang="en-US" altLang="zh-CN" dirty="0"/>
          </a:p>
          <a:p>
            <a:pPr lvl="1"/>
            <a:r>
              <a:rPr lang="zh-CN" altLang="en-US" dirty="0"/>
              <a:t>分析和定义需求</a:t>
            </a:r>
            <a:endParaRPr lang="en-US" altLang="zh-CN" dirty="0"/>
          </a:p>
          <a:p>
            <a:pPr lvl="1"/>
            <a:r>
              <a:rPr lang="zh-CN" altLang="en-US" dirty="0"/>
              <a:t>验证需求</a:t>
            </a:r>
            <a:endParaRPr lang="en-US" altLang="zh-CN" dirty="0"/>
          </a:p>
          <a:p>
            <a:pPr lvl="1"/>
            <a:r>
              <a:rPr lang="zh-CN" altLang="en-US" dirty="0"/>
              <a:t>在生命周期中管理需求</a:t>
            </a:r>
            <a:endParaRPr lang="en-US" altLang="zh-CN" dirty="0"/>
          </a:p>
          <a:p>
            <a:r>
              <a:rPr lang="zh-CN" altLang="en-US" dirty="0"/>
              <a:t>最好是</a:t>
            </a:r>
            <a:r>
              <a:rPr lang="en-US" altLang="zh-CN" dirty="0"/>
              <a:t>PM </a:t>
            </a:r>
            <a:r>
              <a:rPr lang="zh-CN" altLang="en-US" dirty="0"/>
              <a:t>出场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406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NABCD </a:t>
            </a:r>
            <a:r>
              <a:rPr lang="zh-CN" altLang="en-US">
                <a:solidFill>
                  <a:schemeClr val="tx1"/>
                </a:solidFill>
              </a:rPr>
              <a:t>模型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3088A7-DB28-4485-ACB9-10A13C34C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0457057"/>
              </p:ext>
            </p:extLst>
          </p:nvPr>
        </p:nvGraphicFramePr>
        <p:xfrm>
          <a:off x="979488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0916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76FD-97FA-41C7-8FAE-1B9A6B76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 </a:t>
            </a:r>
            <a:r>
              <a:rPr lang="en-US" altLang="zh-CN" dirty="0"/>
              <a:t>– </a:t>
            </a:r>
            <a:r>
              <a:rPr lang="zh-CN" altLang="en-US" dirty="0"/>
              <a:t>都按照用户的要求来？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98564-476B-407F-B96C-70D58A02D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我把用户需求 </a:t>
            </a:r>
            <a:r>
              <a:rPr lang="en-US" altLang="zh-CN" dirty="0"/>
              <a:t>100% </a:t>
            </a:r>
            <a:r>
              <a:rPr lang="zh-CN" altLang="en-US" dirty="0"/>
              <a:t>都实现了，不就行了么？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24319-B941-4335-88BE-671E2F760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713" y="2282451"/>
            <a:ext cx="6734355" cy="2293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2403B9-A966-4B25-AC53-CDD4BF731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109" y="3372610"/>
            <a:ext cx="1009650" cy="485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E8A174-41C9-4812-8B01-8FBDF2B0E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424" y="4342273"/>
            <a:ext cx="3445576" cy="251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3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319E8-E607-4109-98F1-2BE5E171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CN" dirty="0"/>
              <a:t>pproach </a:t>
            </a:r>
            <a:r>
              <a:rPr lang="zh-CN" altLang="en-US" dirty="0"/>
              <a:t>你的独特做法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9D95F-6784-4973-A548-900C98EAA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你有什么独特的招数 （</a:t>
            </a:r>
            <a:r>
              <a:rPr lang="en-US" altLang="zh-CN" dirty="0"/>
              <a:t>10X </a:t>
            </a:r>
            <a:r>
              <a:rPr lang="zh-CN" altLang="en-US" dirty="0"/>
              <a:t>的效果）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299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6435C-2A6A-4768-A910-786D9DAF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altLang="zh-CN" dirty="0"/>
              <a:t>enefit </a:t>
            </a:r>
            <a:r>
              <a:rPr lang="zh-CN" altLang="en-US" dirty="0"/>
              <a:t>好处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6D6FF-6C69-48A4-896B-D38D09632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产品</a:t>
            </a:r>
            <a:r>
              <a:rPr lang="en-US" altLang="zh-CN" dirty="0"/>
              <a:t>/</a:t>
            </a:r>
            <a:r>
              <a:rPr lang="zh-CN" altLang="en-US" dirty="0"/>
              <a:t>功能给最终用户， 客户， 公司带来什么好处呢？</a:t>
            </a:r>
            <a:endParaRPr lang="en-US" altLang="zh-CN" dirty="0"/>
          </a:p>
          <a:p>
            <a:r>
              <a:rPr lang="zh-CN" altLang="en-US" dirty="0"/>
              <a:t>要花费多少经历、时间、金钱才能得到你的好处？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99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A05EF-30A0-4EF4-85E6-1900A423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zh-CN" dirty="0"/>
              <a:t>ompetitors </a:t>
            </a:r>
            <a:r>
              <a:rPr lang="zh-CN" altLang="en-US" dirty="0"/>
              <a:t>竞争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DFDD8-E3D4-4201-92E0-05CC91317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321660" cy="4351338"/>
          </a:xfrm>
        </p:spPr>
        <p:txBody>
          <a:bodyPr/>
          <a:lstStyle/>
          <a:p>
            <a:r>
              <a:rPr lang="zh-CN" altLang="en-US" dirty="0"/>
              <a:t>目前行业有多少竞争者</a:t>
            </a:r>
            <a:endParaRPr lang="en-US" altLang="zh-CN" dirty="0"/>
          </a:p>
          <a:p>
            <a:r>
              <a:rPr lang="zh-CN" altLang="en-US" dirty="0"/>
              <a:t>他们的优势</a:t>
            </a:r>
            <a:r>
              <a:rPr lang="en-US" altLang="zh-CN" dirty="0"/>
              <a:t>/</a:t>
            </a:r>
            <a:r>
              <a:rPr lang="zh-CN" altLang="en-US" dirty="0"/>
              <a:t>劣势是什么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我们有什么先发优势</a:t>
            </a:r>
            <a:r>
              <a:rPr lang="en-US" altLang="zh-CN" dirty="0"/>
              <a:t>/</a:t>
            </a:r>
            <a:r>
              <a:rPr lang="zh-CN" altLang="en-US" dirty="0"/>
              <a:t>后发优势？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090E8-4866-409B-861E-83D64541E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643" y="945409"/>
            <a:ext cx="3795089" cy="3055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008675-4D03-4151-B01B-760126EA8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020" y="4412202"/>
            <a:ext cx="2207016" cy="2445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51673B-B772-4B9B-A325-B742FAC5D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554" y="4425950"/>
            <a:ext cx="2132685" cy="2443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B799EC-0A0E-4FD6-B6C6-F146B58BC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643" y="4412202"/>
            <a:ext cx="2090645" cy="24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FAA4-33A3-48B2-BF7E-A0B8587C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altLang="zh-CN" dirty="0"/>
              <a:t>elivery </a:t>
            </a:r>
            <a:r>
              <a:rPr lang="zh-CN" altLang="en-US" dirty="0"/>
              <a:t>交到用户手中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C01E3-7684-419B-B82B-7690E11F5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45081"/>
            <a:ext cx="10233800" cy="4351338"/>
          </a:xfrm>
        </p:spPr>
        <p:txBody>
          <a:bodyPr/>
          <a:lstStyle/>
          <a:p>
            <a:r>
              <a:rPr lang="zh-CN" altLang="en-US" dirty="0"/>
              <a:t>你有一个比现有产品更好的产品！</a:t>
            </a:r>
            <a:endParaRPr lang="en-US" altLang="zh-CN" dirty="0"/>
          </a:p>
          <a:p>
            <a:r>
              <a:rPr lang="zh-CN" altLang="en-US" dirty="0"/>
              <a:t>怎么交到千百个用户手中呢？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151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项目提议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dirty="0"/>
              <a:t>对于你的项目，提出下面的数据</a:t>
            </a:r>
            <a:r>
              <a:rPr lang="en-US" altLang="zh-CN" sz="2000" dirty="0"/>
              <a:t>/</a:t>
            </a:r>
            <a:r>
              <a:rPr lang="zh-CN" altLang="en-US" sz="2000" dirty="0"/>
              <a:t>理由</a:t>
            </a:r>
            <a:endParaRPr lang="en-US" sz="2000" dirty="0"/>
          </a:p>
          <a:p>
            <a:r>
              <a:rPr lang="zh-CN" altLang="en-US" sz="2000" dirty="0"/>
              <a:t>这个领域历史上有什么重大变革</a:t>
            </a:r>
            <a:r>
              <a:rPr lang="en-US" altLang="zh-CN" sz="2000" dirty="0"/>
              <a:t>/</a:t>
            </a:r>
            <a:r>
              <a:rPr lang="zh-CN" altLang="en-US" sz="2000" dirty="0"/>
              <a:t>创新？</a:t>
            </a:r>
            <a:r>
              <a:rPr lang="en-US" sz="2000" dirty="0"/>
              <a:t>   </a:t>
            </a:r>
          </a:p>
          <a:p>
            <a:r>
              <a:rPr lang="zh-CN" altLang="en-US" sz="2000" dirty="0"/>
              <a:t>你们的产品是</a:t>
            </a:r>
            <a:r>
              <a:rPr lang="en-US" sz="2000" dirty="0"/>
              <a:t> 1st mover,  2nd mover or Nth Mover?</a:t>
            </a:r>
          </a:p>
          <a:p>
            <a:r>
              <a:rPr lang="zh-CN" altLang="en-US" sz="2000" dirty="0"/>
              <a:t>在这个领域中，什么是维持性的技术，有什么过度效能，有什么颠覆性的技术？</a:t>
            </a:r>
            <a:endParaRPr lang="en-US" sz="2000" dirty="0"/>
          </a:p>
          <a:p>
            <a:r>
              <a:rPr lang="zh-CN" altLang="en-US" sz="2000" dirty="0"/>
              <a:t>有哪些 “仍未满足”的用户需求</a:t>
            </a:r>
            <a:r>
              <a:rPr lang="en-US" sz="2000" dirty="0"/>
              <a:t>? </a:t>
            </a:r>
            <a:r>
              <a:rPr lang="zh-CN" altLang="en-US" sz="2000" dirty="0"/>
              <a:t>有哪些 “仍未出现”的用户需求？</a:t>
            </a:r>
            <a:endParaRPr lang="en-US" sz="2000" dirty="0"/>
          </a:p>
          <a:p>
            <a:r>
              <a:rPr lang="zh-CN" altLang="en-US" sz="2000" dirty="0"/>
              <a:t>这个项目的成功是什么样的？</a:t>
            </a:r>
            <a:endParaRPr lang="en-US" sz="2000" dirty="0"/>
          </a:p>
          <a:p>
            <a:r>
              <a:rPr lang="en-US" altLang="zh-CN" sz="2000" dirty="0"/>
              <a:t>3-6 </a:t>
            </a:r>
            <a:r>
              <a:rPr lang="zh-CN" altLang="en-US" sz="2000" dirty="0"/>
              <a:t>个月内要达到什么结果？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zh-CN" altLang="en-US" sz="2000" dirty="0"/>
              <a:t>在博客中回答这些问题。 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00935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电梯演说模板 </a:t>
            </a:r>
            <a:r>
              <a:rPr lang="en-US" altLang="zh-CN" dirty="0"/>
              <a:t>– </a:t>
            </a:r>
            <a:r>
              <a:rPr lang="zh-CN" altLang="en-US" dirty="0"/>
              <a:t>新产品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我们的 </a:t>
            </a:r>
            <a:r>
              <a:rPr lang="en-US" altLang="zh-CN" dirty="0"/>
              <a:t>&lt;</a:t>
            </a:r>
            <a:r>
              <a:rPr lang="zh-CN" altLang="en-US" dirty="0"/>
              <a:t>新产品</a:t>
            </a:r>
            <a:r>
              <a:rPr lang="en-US" altLang="zh-CN" dirty="0"/>
              <a:t>&gt; </a:t>
            </a:r>
            <a:r>
              <a:rPr lang="zh-CN" altLang="en-US" dirty="0"/>
              <a:t>是为了解决 </a:t>
            </a:r>
            <a:r>
              <a:rPr lang="en-US" altLang="zh-CN" dirty="0"/>
              <a:t>&lt;</a:t>
            </a:r>
            <a:r>
              <a:rPr lang="zh-CN" altLang="en-US" dirty="0">
                <a:solidFill>
                  <a:srgbClr val="00B050"/>
                </a:solidFill>
              </a:rPr>
              <a:t>目标用户</a:t>
            </a:r>
            <a:r>
              <a:rPr lang="en-US" altLang="zh-CN" dirty="0"/>
              <a:t>&gt; </a:t>
            </a:r>
            <a:r>
              <a:rPr lang="zh-CN" altLang="en-US" dirty="0"/>
              <a:t>的痛苦</a:t>
            </a:r>
            <a:r>
              <a:rPr lang="en-US" altLang="zh-CN" dirty="0"/>
              <a:t>, </a:t>
            </a:r>
            <a:r>
              <a:rPr lang="zh-CN" altLang="en-US" dirty="0"/>
              <a:t>他们需要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N</a:t>
            </a:r>
            <a:r>
              <a:rPr lang="en-US" altLang="zh-CN" dirty="0">
                <a:solidFill>
                  <a:srgbClr val="C00000"/>
                </a:solidFill>
              </a:rPr>
              <a:t>eed</a:t>
            </a:r>
            <a:r>
              <a:rPr lang="en-US" altLang="zh-CN" dirty="0"/>
              <a:t>&gt;, </a:t>
            </a:r>
            <a:r>
              <a:rPr lang="zh-CN" altLang="en-US" dirty="0"/>
              <a:t>但是现有的方案并没有很好地解决这些需求，我们有独特的办法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A</a:t>
            </a:r>
            <a:r>
              <a:rPr lang="en-US" altLang="zh-CN" dirty="0">
                <a:solidFill>
                  <a:srgbClr val="C00000"/>
                </a:solidFill>
              </a:rPr>
              <a:t>pproach</a:t>
            </a:r>
            <a:r>
              <a:rPr lang="en-US" altLang="zh-CN" dirty="0"/>
              <a:t>&gt;,  </a:t>
            </a:r>
            <a:r>
              <a:rPr lang="zh-CN" altLang="en-US" dirty="0"/>
              <a:t>它能给用户带来好处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B</a:t>
            </a:r>
            <a:r>
              <a:rPr lang="en-US" altLang="zh-CN" dirty="0">
                <a:solidFill>
                  <a:srgbClr val="C00000"/>
                </a:solidFill>
              </a:rPr>
              <a:t>enefit</a:t>
            </a:r>
            <a:r>
              <a:rPr lang="en-US" altLang="zh-CN" dirty="0"/>
              <a:t>&gt;</a:t>
            </a:r>
            <a:r>
              <a:rPr lang="zh-CN" altLang="en-US" dirty="0"/>
              <a:t>， 远远超过竞争对手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C</a:t>
            </a:r>
            <a:r>
              <a:rPr lang="en-US" altLang="zh-CN" dirty="0">
                <a:solidFill>
                  <a:srgbClr val="C00000"/>
                </a:solidFill>
              </a:rPr>
              <a:t>ompetitor</a:t>
            </a:r>
            <a:r>
              <a:rPr lang="en-US" altLang="zh-CN" dirty="0"/>
              <a:t>&gt;.  </a:t>
            </a:r>
            <a:r>
              <a:rPr lang="zh-CN" altLang="en-US" dirty="0"/>
              <a:t>同时，我们有高效率的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D</a:t>
            </a:r>
            <a:r>
              <a:rPr lang="en-US" altLang="zh-CN" dirty="0">
                <a:solidFill>
                  <a:srgbClr val="C00000"/>
                </a:solidFill>
              </a:rPr>
              <a:t>elivery</a:t>
            </a:r>
            <a:r>
              <a:rPr lang="en-US" altLang="zh-CN" dirty="0"/>
              <a:t>&gt; </a:t>
            </a:r>
            <a:r>
              <a:rPr lang="zh-CN" altLang="en-US" dirty="0"/>
              <a:t>方法，能很快地让大部分用户知道我们的产品，并进一步传播。  </a:t>
            </a:r>
          </a:p>
          <a:p>
            <a:pPr>
              <a:lnSpc>
                <a:spcPct val="110000"/>
              </a:lnSpc>
            </a:pPr>
            <a:endParaRPr lang="en-US" altLang="zh-CN" sz="3000" dirty="0"/>
          </a:p>
          <a:p>
            <a:pPr>
              <a:lnSpc>
                <a:spcPct val="110000"/>
              </a:lnSpc>
            </a:pPr>
            <a:r>
              <a:rPr lang="zh-CN" altLang="en-US" sz="3000" dirty="0"/>
              <a:t>把上面的这段话录制为视频，上传到视频网站，并把链接发到个人</a:t>
            </a:r>
            <a:r>
              <a:rPr lang="en-US" altLang="zh-CN" sz="3000" dirty="0"/>
              <a:t>/</a:t>
            </a:r>
            <a:r>
              <a:rPr lang="zh-CN" altLang="en-US" sz="3000" dirty="0"/>
              <a:t>团队博客上。 </a:t>
            </a:r>
          </a:p>
          <a:p>
            <a:pPr marL="118872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838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电梯演说模板 </a:t>
            </a:r>
            <a:r>
              <a:rPr lang="en-US" altLang="zh-CN" dirty="0"/>
              <a:t>– </a:t>
            </a:r>
            <a:r>
              <a:rPr lang="zh-CN" altLang="en-US" dirty="0"/>
              <a:t>改进产品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我们的 </a:t>
            </a:r>
            <a:r>
              <a:rPr lang="en-US" altLang="zh-CN" dirty="0"/>
              <a:t>&lt;</a:t>
            </a:r>
            <a:r>
              <a:rPr lang="zh-CN" altLang="en-US" dirty="0"/>
              <a:t>功能改进</a:t>
            </a:r>
            <a:r>
              <a:rPr lang="en-US" altLang="zh-CN" dirty="0"/>
              <a:t>&gt; </a:t>
            </a:r>
            <a:r>
              <a:rPr lang="zh-CN" altLang="en-US" dirty="0"/>
              <a:t>是为了解决 </a:t>
            </a:r>
            <a:r>
              <a:rPr lang="en-US" altLang="zh-CN" dirty="0"/>
              <a:t>&lt;</a:t>
            </a:r>
            <a:r>
              <a:rPr lang="zh-CN" altLang="en-US" dirty="0">
                <a:solidFill>
                  <a:srgbClr val="00B050"/>
                </a:solidFill>
              </a:rPr>
              <a:t>目标用户</a:t>
            </a:r>
            <a:r>
              <a:rPr lang="en-US" altLang="zh-CN" dirty="0"/>
              <a:t>&gt; </a:t>
            </a:r>
            <a:r>
              <a:rPr lang="zh-CN" altLang="en-US" dirty="0"/>
              <a:t>的痛苦</a:t>
            </a:r>
            <a:r>
              <a:rPr lang="en-US" altLang="zh-CN" dirty="0"/>
              <a:t>, </a:t>
            </a:r>
            <a:r>
              <a:rPr lang="zh-CN" altLang="en-US" dirty="0"/>
              <a:t>他们需要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N</a:t>
            </a:r>
            <a:r>
              <a:rPr lang="en-US" altLang="zh-CN" dirty="0">
                <a:solidFill>
                  <a:srgbClr val="C00000"/>
                </a:solidFill>
              </a:rPr>
              <a:t>eed</a:t>
            </a:r>
            <a:r>
              <a:rPr lang="en-US" altLang="zh-CN" dirty="0"/>
              <a:t>&gt;, </a:t>
            </a:r>
            <a:r>
              <a:rPr lang="zh-CN" altLang="en-US" dirty="0"/>
              <a:t>但是现有的方案并没有很好地解决这些需求，我们有独特的办法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A</a:t>
            </a:r>
            <a:r>
              <a:rPr lang="en-US" altLang="zh-CN" dirty="0">
                <a:solidFill>
                  <a:srgbClr val="C00000"/>
                </a:solidFill>
              </a:rPr>
              <a:t>pproach</a:t>
            </a:r>
            <a:r>
              <a:rPr lang="en-US" altLang="zh-CN" dirty="0"/>
              <a:t>&gt;,  </a:t>
            </a:r>
            <a:r>
              <a:rPr lang="zh-CN" altLang="en-US" dirty="0"/>
              <a:t>它能给用户带来好处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B</a:t>
            </a:r>
            <a:r>
              <a:rPr lang="en-US" altLang="zh-CN" dirty="0">
                <a:solidFill>
                  <a:srgbClr val="C00000"/>
                </a:solidFill>
              </a:rPr>
              <a:t>enefit</a:t>
            </a:r>
            <a:r>
              <a:rPr lang="en-US" altLang="zh-CN" dirty="0"/>
              <a:t>&gt;</a:t>
            </a:r>
            <a:r>
              <a:rPr lang="zh-CN" altLang="en-US" dirty="0"/>
              <a:t>， 远远超过竞争对手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C</a:t>
            </a:r>
            <a:r>
              <a:rPr lang="en-US" altLang="zh-CN" dirty="0">
                <a:solidFill>
                  <a:srgbClr val="C00000"/>
                </a:solidFill>
              </a:rPr>
              <a:t>ompetitor</a:t>
            </a:r>
            <a:r>
              <a:rPr lang="en-US" altLang="zh-CN" dirty="0"/>
              <a:t>&gt;, </a:t>
            </a:r>
            <a:r>
              <a:rPr lang="zh-CN" altLang="en-US" dirty="0"/>
              <a:t>包括我们以前的版本。我们有数据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Data</a:t>
            </a:r>
            <a:r>
              <a:rPr lang="en-US" altLang="zh-CN" dirty="0"/>
              <a:t>&gt; </a:t>
            </a:r>
            <a:r>
              <a:rPr lang="zh-CN" altLang="en-US" dirty="0"/>
              <a:t>（用户调查）支持这一个结论。 我们相信新的改进能给我们带来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D</a:t>
            </a:r>
            <a:r>
              <a:rPr lang="en-US" altLang="zh-CN" dirty="0">
                <a:solidFill>
                  <a:srgbClr val="C00000"/>
                </a:solidFill>
              </a:rPr>
              <a:t>ata</a:t>
            </a:r>
            <a:r>
              <a:rPr lang="en-US" altLang="zh-CN" dirty="0"/>
              <a:t>&gt; </a:t>
            </a:r>
            <a:r>
              <a:rPr lang="zh-CN" altLang="en-US" dirty="0"/>
              <a:t>的业绩改善 （用户量，使用时间，评价，收入）。     </a:t>
            </a: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sz="3000" dirty="0"/>
          </a:p>
          <a:p>
            <a:pPr>
              <a:lnSpc>
                <a:spcPct val="110000"/>
              </a:lnSpc>
            </a:pPr>
            <a:r>
              <a:rPr lang="zh-CN" altLang="en-US" sz="3000" dirty="0"/>
              <a:t>把上面的这段话录制为视频，上传到视频网站，并把链接发到个人</a:t>
            </a:r>
            <a:r>
              <a:rPr lang="en-US" altLang="zh-CN" sz="3000" dirty="0"/>
              <a:t>/</a:t>
            </a:r>
            <a:r>
              <a:rPr lang="zh-CN" altLang="en-US" sz="3000" dirty="0"/>
              <a:t>团队博客上。 </a:t>
            </a:r>
          </a:p>
          <a:p>
            <a:pPr marL="118872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06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39A4-B968-4399-A450-3405C0E62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zh-CN" alt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其他格式</a:t>
            </a:r>
            <a:endParaRPr lang="en-US" sz="9600" spc="-300">
              <a:gradFill flip="none" rotWithShape="1">
                <a:gsLst>
                  <a:gs pos="32000">
                    <a:schemeClr val="tx1">
                      <a:lumMod val="89000"/>
                    </a:schemeClr>
                  </a:gs>
                  <a:gs pos="0">
                    <a:schemeClr val="bg1">
                      <a:lumMod val="41000"/>
                      <a:lumOff val="59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pic>
        <p:nvPicPr>
          <p:cNvPr id="2052" name="Picture 4" descr="âelevator pitchâçå¾çæç´¢ç»æ">
            <a:extLst>
              <a:ext uri="{FF2B5EF4-FFF2-40B4-BE49-F238E27FC236}">
                <a16:creationId xmlns:a16="http://schemas.microsoft.com/office/drawing/2014/main" id="{42CFE70F-7991-4E32-9978-B022D3EA8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2" r="-3" b="18499"/>
          <a:stretch/>
        </p:blipFill>
        <p:spPr bwMode="auto">
          <a:xfrm>
            <a:off x="1343309" y="-3"/>
            <a:ext cx="3800191" cy="3409950"/>
          </a:xfrm>
          <a:prstGeom prst="rect">
            <a:avLst/>
          </a:prstGeom>
          <a:noFill/>
          <a:effectLst>
            <a:reflection blurRad="38100" stA="52000" endA="300" endPos="30000" dir="5400000" sy="-100000" algn="bl" rotWithShape="0"/>
            <a:softEdge rad="190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âelevator pitchâçå¾çæç´¢ç»æ">
            <a:extLst>
              <a:ext uri="{FF2B5EF4-FFF2-40B4-BE49-F238E27FC236}">
                <a16:creationId xmlns:a16="http://schemas.microsoft.com/office/drawing/2014/main" id="{A5165EC1-8189-40C2-B165-8BE637B8D2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9" r="11400" b="2"/>
          <a:stretch/>
        </p:blipFill>
        <p:spPr bwMode="auto">
          <a:xfrm>
            <a:off x="5297824" y="3"/>
            <a:ext cx="3617576" cy="3397827"/>
          </a:xfrm>
          <a:prstGeom prst="rect">
            <a:avLst/>
          </a:prstGeom>
          <a:noFill/>
          <a:effectLst>
            <a:reflection blurRad="38100" stA="52000" endPos="30000" dist="381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490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72F13-0794-45AA-B2A3-32CE1FDDA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电梯演说作用大</a:t>
            </a:r>
            <a:br>
              <a:rPr lang="en-US" altLang="zh-CN" sz="32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</a:br>
            <a:r>
              <a:rPr lang="zh-CN" altLang="en-US" sz="32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最后成功靠产品</a:t>
            </a:r>
            <a:endParaRPr lang="en-US" sz="3200" dirty="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E52243-DAEE-4228-ADA9-89152A792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0F958EF-7E6E-4B20-A5BF-F53E64F2A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39" y="855847"/>
            <a:ext cx="6314487" cy="5146305"/>
          </a:xfrm>
          <a:prstGeom prst="rect">
            <a:avLst/>
          </a:prstGeom>
        </p:spPr>
      </p:pic>
      <p:pic>
        <p:nvPicPr>
          <p:cNvPr id="1026" name="Picture 2" descr="âelevator pitchâçå¾çæç´¢ç»æ">
            <a:extLst>
              <a:ext uri="{FF2B5EF4-FFF2-40B4-BE49-F238E27FC236}">
                <a16:creationId xmlns:a16="http://schemas.microsoft.com/office/drawing/2014/main" id="{4DBCF782-DEB7-469E-B48F-EBD5A2E23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74" y="2445488"/>
            <a:ext cx="3899104" cy="288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354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8A858-7153-4E29-B23B-F0166B40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理性分析产品</a:t>
            </a:r>
            <a:r>
              <a:rPr lang="en-US" altLang="zh-CN" dirty="0"/>
              <a:t>/</a:t>
            </a:r>
            <a:r>
              <a:rPr lang="zh-CN" altLang="en-US" dirty="0"/>
              <a:t>功能的定位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3F2B6-1C50-4CAF-A033-CBE6C6FE2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5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2CFD7-82B1-4D4F-9203-205A63C18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听其言，还要观其行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7C2EFF-4472-4440-A9E8-4C22F17DF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4273" y="1690688"/>
            <a:ext cx="4711727" cy="3065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5AB04-FF4B-463A-9808-03D999C51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825" y="1690688"/>
            <a:ext cx="4224840" cy="306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98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5786"/>
            <a:ext cx="3473851" cy="4626428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zh-CN" altLang="en-US" sz="4000">
                <a:solidFill>
                  <a:schemeClr val="tx1">
                    <a:lumMod val="95000"/>
                  </a:schemeClr>
                </a:solidFill>
              </a:rPr>
              <a:t>为什么要理性分析</a:t>
            </a:r>
            <a:endParaRPr lang="en-US" sz="400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6543" y="1115786"/>
            <a:ext cx="5713790" cy="4626428"/>
          </a:xfrm>
        </p:spPr>
        <p:txBody>
          <a:bodyPr numCol="2" anchor="ctr">
            <a:normAutofit/>
          </a:bodyPr>
          <a:lstStyle/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我来的时候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大家就做这个产品了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我觉得爽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我就做这个产品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/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功能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我们已经在这个行业很久了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我们不能输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要战斗到最后！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别人做这个赚钱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我们也做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全面赶超竞争对手，每个功能都全面提高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用户提到的需求我都做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! </a:t>
            </a: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我要做到行业最好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这个还在赚钱，我要做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这个功能太简单了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我不想做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老板说啥就做啥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这个做的人太多，我不做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这个做的人太少，我不做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…</a:t>
            </a:r>
          </a:p>
          <a:p>
            <a:pPr marL="0" indent="0">
              <a:buNone/>
            </a:pPr>
            <a:endParaRPr lang="en-US" sz="200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23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功能的不同定位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762" y="1774826"/>
            <a:ext cx="6406476" cy="46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97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竞争环境中的选择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9995" y="1581432"/>
            <a:ext cx="8854396" cy="2925254"/>
          </a:xfrm>
        </p:spPr>
        <p:txBody>
          <a:bodyPr>
            <a:normAutofit/>
          </a:bodyPr>
          <a:lstStyle/>
          <a:p>
            <a:r>
              <a:rPr lang="zh-CN" altLang="en-US" dirty="0"/>
              <a:t>三个不同的策略： 差异化</a:t>
            </a:r>
            <a:r>
              <a:rPr lang="en-US" altLang="zh-CN" dirty="0"/>
              <a:t>/</a:t>
            </a:r>
            <a:r>
              <a:rPr lang="zh-CN" altLang="en-US" dirty="0"/>
              <a:t>同质化</a:t>
            </a:r>
            <a:r>
              <a:rPr lang="en-US" altLang="zh-CN" dirty="0"/>
              <a:t>/</a:t>
            </a:r>
            <a:r>
              <a:rPr lang="zh-CN" altLang="en-US" dirty="0"/>
              <a:t>优化</a:t>
            </a:r>
            <a:endParaRPr lang="en-US" dirty="0"/>
          </a:p>
          <a:p>
            <a:r>
              <a:rPr lang="zh-CN" altLang="en-US" dirty="0"/>
              <a:t>如果你有新的产品想法，把它放在合适的策略中</a:t>
            </a:r>
            <a:endParaRPr lang="en-US" altLang="zh-CN" dirty="0"/>
          </a:p>
          <a:p>
            <a:r>
              <a:rPr lang="zh-CN" altLang="en-US" dirty="0"/>
              <a:t>资源有限，你要减少</a:t>
            </a:r>
            <a:r>
              <a:rPr lang="en-US" altLang="zh-CN" dirty="0"/>
              <a:t>/</a:t>
            </a:r>
            <a:r>
              <a:rPr lang="zh-CN" altLang="en-US" dirty="0"/>
              <a:t>停止什么项目才能支持新的项目。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D5C7CC-E5D2-4717-A47E-FAEF3322BB9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3795" y="4914900"/>
          <a:ext cx="8128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657308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105495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418323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97338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差异化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同质化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优化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54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核心价值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产生差别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和别人兼容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提高效率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4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关键点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别人比不上的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足够好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在同类中最好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02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挑战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能比别人好多少？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多快能做到‘足够好’？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优化到什么地步？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827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655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3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56DAEB-0F66-4B43-849C-04057C76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zh-CN" alt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不同投资导致不同结果</a:t>
            </a:r>
            <a:endParaRPr lang="en-US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543CF-C3C5-4CE9-8312-5AAF14ED8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不同领域的投资</a:t>
            </a:r>
            <a:endParaRPr lang="en-US" altLang="zh-CN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不同的结果</a:t>
            </a:r>
            <a:endParaRPr lang="en-US" altLang="zh-CN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现状如何呢？</a:t>
            </a:r>
            <a:endParaRPr lang="en-US" altLang="zh-CN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注意：无所谓区域</a:t>
            </a: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2118B-E2BC-4160-8190-BF00E10D3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539" y="1258395"/>
            <a:ext cx="6314487" cy="434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52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</a:t>
            </a:r>
            <a:r>
              <a:rPr lang="en-US" altLang="zh-CN" dirty="0"/>
              <a:t>/</a:t>
            </a:r>
            <a:r>
              <a:rPr lang="zh-CN" altLang="en-US" dirty="0"/>
              <a:t>估计</a:t>
            </a:r>
            <a:r>
              <a:rPr lang="en-US" altLang="zh-CN" dirty="0"/>
              <a:t>/</a:t>
            </a:r>
            <a:r>
              <a:rPr lang="zh-CN" altLang="en-US" dirty="0"/>
              <a:t>决心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电视剧里</a:t>
            </a:r>
            <a:r>
              <a:rPr lang="en-US" altLang="zh-CN" dirty="0"/>
              <a:t>, </a:t>
            </a:r>
            <a:r>
              <a:rPr lang="zh-CN" altLang="en-US" dirty="0"/>
              <a:t>抗战前夕</a:t>
            </a:r>
            <a:r>
              <a:rPr lang="en-US" altLang="zh-CN" dirty="0"/>
              <a:t>, </a:t>
            </a:r>
            <a:r>
              <a:rPr lang="zh-CN" altLang="en-US" dirty="0"/>
              <a:t>主人公讲 </a:t>
            </a:r>
            <a:r>
              <a:rPr lang="en-US" altLang="zh-CN" dirty="0"/>
              <a:t>“</a:t>
            </a:r>
            <a:r>
              <a:rPr lang="zh-CN" altLang="en-US" dirty="0"/>
              <a:t>长达八年的抗日战争开始了</a:t>
            </a:r>
            <a:r>
              <a:rPr lang="en-US" altLang="zh-CN" dirty="0"/>
              <a:t>”... </a:t>
            </a:r>
          </a:p>
          <a:p>
            <a:r>
              <a:rPr lang="zh-CN" altLang="en-US" dirty="0"/>
              <a:t>未卜先知？</a:t>
            </a:r>
            <a:r>
              <a:rPr lang="en-US" altLang="zh-CN" dirty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828926"/>
            <a:ext cx="5600700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633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目标</a:t>
            </a:r>
            <a:r>
              <a:rPr lang="en-US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决心</a:t>
            </a:r>
            <a:r>
              <a:rPr lang="en-US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估计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7413" name="Content Placeholder 1">
            <a:extLst>
              <a:ext uri="{FF2B5EF4-FFF2-40B4-BE49-F238E27FC236}">
                <a16:creationId xmlns:a16="http://schemas.microsoft.com/office/drawing/2014/main" id="{A0D6017B-CB07-4639-BD93-82B6227DEE05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79488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9451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4854676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目标</a:t>
            </a:r>
            <a:r>
              <a:rPr lang="en-US" altLang="zh-CN" dirty="0"/>
              <a:t>/</a:t>
            </a:r>
            <a:r>
              <a:rPr lang="zh-CN" altLang="en-US" dirty="0"/>
              <a:t>决心</a:t>
            </a:r>
            <a:r>
              <a:rPr lang="en-US" altLang="zh-CN" dirty="0"/>
              <a:t>/</a:t>
            </a:r>
            <a:r>
              <a:rPr lang="zh-CN" altLang="en-US" dirty="0"/>
              <a:t>估计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572877" cy="4351338"/>
          </a:xfrm>
        </p:spPr>
        <p:txBody>
          <a:bodyPr>
            <a:noAutofit/>
          </a:bodyPr>
          <a:lstStyle/>
          <a:p>
            <a:r>
              <a:rPr lang="en-US" altLang="zh-CN" sz="1200" b="1" dirty="0"/>
              <a:t>1958</a:t>
            </a:r>
            <a:r>
              <a:rPr lang="zh-CN" altLang="en-US" sz="1200" dirty="0"/>
              <a:t>年</a:t>
            </a:r>
            <a:r>
              <a:rPr lang="en-US" altLang="zh-CN" sz="1200" dirty="0"/>
              <a:t>5</a:t>
            </a:r>
            <a:r>
              <a:rPr lang="zh-CN" altLang="en-US" sz="1200" dirty="0"/>
              <a:t>月中共八大二次会议肯定了当时中国出现的“大跃进”形势，认为中国正经历着“一天等于二十年”的伟大时期。调整了“二五”计划指标，钢产量由</a:t>
            </a:r>
            <a:r>
              <a:rPr lang="en-US" altLang="zh-CN" sz="1200" dirty="0"/>
              <a:t>1200</a:t>
            </a:r>
            <a:r>
              <a:rPr lang="zh-CN" altLang="en-US" sz="1200" dirty="0"/>
              <a:t>万吨提高到</a:t>
            </a:r>
            <a:r>
              <a:rPr lang="en-US" altLang="zh-CN" sz="1200" dirty="0"/>
              <a:t>3000</a:t>
            </a:r>
            <a:r>
              <a:rPr lang="zh-CN" altLang="en-US" sz="1200" dirty="0"/>
              <a:t>万吨，粮食从</a:t>
            </a:r>
            <a:r>
              <a:rPr lang="en-US" altLang="zh-CN" sz="1200" dirty="0"/>
              <a:t>5000</a:t>
            </a:r>
            <a:r>
              <a:rPr lang="zh-CN" altLang="en-US" sz="1200" dirty="0"/>
              <a:t>亿斤上升到</a:t>
            </a:r>
            <a:r>
              <a:rPr lang="en-US" altLang="zh-CN" sz="1200" dirty="0"/>
              <a:t>7000</a:t>
            </a:r>
            <a:r>
              <a:rPr lang="zh-CN" altLang="en-US" sz="1200" dirty="0"/>
              <a:t>亿斤。提出要使中国在</a:t>
            </a:r>
            <a:r>
              <a:rPr lang="en-US" altLang="zh-CN" sz="1200" b="1" dirty="0"/>
              <a:t>15</a:t>
            </a:r>
            <a:r>
              <a:rPr lang="zh-CN" altLang="en-US" sz="1200" dirty="0"/>
              <a:t>年或更短的时间内，在主要工业产品产量方面在十年内超过英国、十五年内赶美国（所谓“超英赶美”）。</a:t>
            </a:r>
            <a:endParaRPr lang="en-US" altLang="zh-CN" sz="1200" dirty="0"/>
          </a:p>
          <a:p>
            <a:endParaRPr lang="en-US" altLang="zh-CN" sz="1200" b="1" dirty="0"/>
          </a:p>
          <a:p>
            <a:r>
              <a:rPr lang="zh-CN" altLang="en-US" sz="1200" dirty="0"/>
              <a:t>毛泽东在批语中写道：“赶超英国，不是十五年，也不是七年，只需要两年到三年，两年是可能的。” </a:t>
            </a:r>
            <a:endParaRPr lang="en-US" altLang="zh-CN" sz="1200" dirty="0"/>
          </a:p>
          <a:p>
            <a:r>
              <a:rPr lang="zh-CN" altLang="en-US" sz="1200" dirty="0"/>
              <a:t>大跃进开展只过了半年的时间，中共中央便把赶超英国的时间由十五年改为两年。</a:t>
            </a:r>
            <a:endParaRPr lang="en-US" altLang="zh-CN" sz="1200" dirty="0"/>
          </a:p>
          <a:p>
            <a:pPr marL="0" indent="0">
              <a:buNone/>
            </a:pPr>
            <a:endParaRPr lang="en-US" altLang="zh-CN" sz="1200" dirty="0"/>
          </a:p>
          <a:p>
            <a:r>
              <a:rPr lang="zh-CN" altLang="en-US" sz="1200" dirty="0"/>
              <a:t>从此，“大跃进”在中国大陆全面展开。工业则“以钢为纲”，将赶超英国的目标缩短为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年、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年以至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年。</a:t>
            </a:r>
            <a:endParaRPr lang="en-US" altLang="zh-CN" sz="1200" b="1" dirty="0"/>
          </a:p>
          <a:p>
            <a:endParaRPr lang="en-US" altLang="zh-CN" sz="1200" dirty="0"/>
          </a:p>
          <a:p>
            <a:r>
              <a:rPr lang="en-US" altLang="zh-CN" sz="1200" dirty="0"/>
              <a:t>1958</a:t>
            </a:r>
            <a:r>
              <a:rPr lang="zh-CN" altLang="en-US" sz="1200" dirty="0"/>
              <a:t>年的钢产量达到了 </a:t>
            </a:r>
            <a:r>
              <a:rPr lang="en-US" altLang="zh-CN" sz="1200" dirty="0"/>
              <a:t>1107 </a:t>
            </a:r>
            <a:r>
              <a:rPr lang="zh-CN" altLang="en-US" sz="1200" dirty="0"/>
              <a:t>万吨，但有 </a:t>
            </a:r>
            <a:r>
              <a:rPr lang="en-US" altLang="zh-CN" sz="1200" dirty="0"/>
              <a:t>¼ </a:t>
            </a:r>
            <a:r>
              <a:rPr lang="zh-CN" altLang="en-US" sz="1200" dirty="0"/>
              <a:t>以上是不能用的劣质钢。“大跃进”打 乱了国民经济秩序，浪费了大量的人力物力，造成了国民经济比例严重失调，使社会主义建设 事业受到重大损失。</a:t>
            </a:r>
          </a:p>
          <a:p>
            <a:pPr marL="0" indent="0">
              <a:buNone/>
            </a:pPr>
            <a:endParaRPr lang="zh-CN" altLang="en-US" sz="1200" b="1" dirty="0"/>
          </a:p>
          <a:p>
            <a:r>
              <a:rPr lang="en-US" sz="1200" dirty="0"/>
              <a:t>197</a:t>
            </a:r>
            <a:r>
              <a:rPr lang="en-US" altLang="zh-CN" sz="1200" dirty="0"/>
              <a:t>7</a:t>
            </a:r>
            <a:r>
              <a:rPr lang="en-US" sz="1200" dirty="0"/>
              <a:t> </a:t>
            </a:r>
            <a:r>
              <a:rPr lang="zh-CN" altLang="en-US" sz="1200" dirty="0"/>
              <a:t>年</a:t>
            </a:r>
            <a:r>
              <a:rPr lang="en-US" altLang="zh-CN" sz="1200" dirty="0"/>
              <a:t>, </a:t>
            </a:r>
            <a:r>
              <a:rPr lang="zh-CN" altLang="en-US" sz="1200" dirty="0"/>
              <a:t>中国钢产量超过英国。  用了</a:t>
            </a:r>
            <a:r>
              <a:rPr lang="en-US" altLang="zh-CN" sz="1200" dirty="0"/>
              <a:t>19 </a:t>
            </a:r>
            <a:r>
              <a:rPr lang="zh-CN" altLang="en-US" sz="1200" dirty="0"/>
              <a:t>年时间。 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44E01-C7C1-4B12-8BA1-E839880C99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87" r="29465" b="1"/>
          <a:stretch/>
        </p:blipFill>
        <p:spPr>
          <a:xfrm>
            <a:off x="6587120" y="484632"/>
            <a:ext cx="2725903" cy="3511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E00B12-7EFF-4FB2-975F-442DDF2C6D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7" r="791" b="-5"/>
          <a:stretch/>
        </p:blipFill>
        <p:spPr>
          <a:xfrm>
            <a:off x="9465700" y="484632"/>
            <a:ext cx="2241661" cy="20224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D35CEC-9B4E-464B-A36F-7AD61735D9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983" b="-4"/>
          <a:stretch/>
        </p:blipFill>
        <p:spPr>
          <a:xfrm>
            <a:off x="6586819" y="4164379"/>
            <a:ext cx="2726204" cy="2208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57FBF1-1BE2-4892-9318-98BD0E69A6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01" r="9381" b="5"/>
          <a:stretch/>
        </p:blipFill>
        <p:spPr>
          <a:xfrm>
            <a:off x="9465700" y="2661434"/>
            <a:ext cx="2241661" cy="371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1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3">
            <a:extLst>
              <a:ext uri="{FF2B5EF4-FFF2-40B4-BE49-F238E27FC236}">
                <a16:creationId xmlns:a16="http://schemas.microsoft.com/office/drawing/2014/main" id="{06C0599E-25ED-4A9E-A1EA-3012A7E8C1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5" b="2"/>
          <a:stretch/>
        </p:blipFill>
        <p:spPr>
          <a:xfrm>
            <a:off x="8097327" y="373812"/>
            <a:ext cx="3462068" cy="2317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B04308-B333-400E-89AD-6DB4524B1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1" r="5" b="5"/>
          <a:stretch/>
        </p:blipFill>
        <p:spPr>
          <a:xfrm>
            <a:off x="8154116" y="3387306"/>
            <a:ext cx="3405279" cy="3096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662057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pc="-300"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三个里面选两个</a:t>
            </a:r>
            <a:endParaRPr lang="en-US" spc="-300"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29" name="Content Placeholder 9">
            <a:extLst>
              <a:ext uri="{FF2B5EF4-FFF2-40B4-BE49-F238E27FC236}">
                <a16:creationId xmlns:a16="http://schemas.microsoft.com/office/drawing/2014/main" id="{1452BDF6-B747-4BB1-B0D3-324D33B13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184314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希望同时做到 “多、快、好、省”</a:t>
            </a:r>
            <a:r>
              <a:rPr lang="en-US" altLang="zh-CN" dirty="0"/>
              <a:t>… </a:t>
            </a:r>
            <a:r>
              <a:rPr lang="zh-CN" altLang="en-US" dirty="0"/>
              <a:t>可能只剩下 “</a:t>
            </a:r>
            <a:r>
              <a:rPr lang="en-US" altLang="zh-CN" dirty="0"/>
              <a:t>bug </a:t>
            </a:r>
            <a:r>
              <a:rPr lang="zh-CN" altLang="en-US" dirty="0"/>
              <a:t>多”。 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19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FDB25-2CA8-4771-9615-D6530071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估计的练习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539EC-F7CB-47DB-BA23-62AB864CE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“我们其实并不是不会估计，我们真正不会的，是把估计后面藏着的种种假设全部列举出来”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你们一个小组决定要徒步遍历中国陆地边界，假设硬件装备齐全，估计需要多长时间？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86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6487-3DBF-4D3C-B860-DFFF2977A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多轮讨论收敛的办法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EFB0F-F880-482C-BC13-1590DEB00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1.  </a:t>
            </a:r>
            <a:r>
              <a:rPr lang="zh-CN" altLang="en-US" dirty="0"/>
              <a:t>找到一个主持人（</a:t>
            </a:r>
            <a:r>
              <a:rPr lang="en-US" altLang="zh-CN" dirty="0"/>
              <a:t>Facilitator/Moderator</a:t>
            </a:r>
            <a:r>
              <a:rPr lang="zh-CN" altLang="en-US" dirty="0"/>
              <a:t>） </a:t>
            </a:r>
            <a:endParaRPr lang="en-US" altLang="zh-CN" dirty="0"/>
          </a:p>
          <a:p>
            <a:pPr marL="514350" indent="-514350">
              <a:buAutoNum type="arabicPeriod" startAt="2"/>
            </a:pPr>
            <a:r>
              <a:rPr lang="zh-CN" altLang="en-US" dirty="0"/>
              <a:t>主持几轮讨论，先确定大家对目标有统一的理解。</a:t>
            </a:r>
            <a:endParaRPr lang="en-US" altLang="zh-CN" dirty="0"/>
          </a:p>
          <a:p>
            <a:r>
              <a:rPr lang="zh-CN" altLang="en-US" dirty="0"/>
              <a:t>例如：什么叫遍历边境？一个人走 完即可，还是所有成员都走完？</a:t>
            </a:r>
            <a:endParaRPr lang="en-US" altLang="zh-CN" dirty="0"/>
          </a:p>
          <a:p>
            <a:r>
              <a:rPr lang="zh-CN" altLang="en-US" dirty="0"/>
              <a:t>然后每一轮统计大家对时间的估计，并且询问大家 估计值的前提假设是什么，找到合理的假设，</a:t>
            </a:r>
            <a:endParaRPr lang="en-US" altLang="zh-CN" dirty="0"/>
          </a:p>
          <a:p>
            <a:r>
              <a:rPr lang="zh-CN" altLang="en-US" dirty="0"/>
              <a:t>然后继续。</a:t>
            </a:r>
            <a:endParaRPr lang="en-US" altLang="zh-CN" dirty="0"/>
          </a:p>
          <a:p>
            <a:pPr marL="514350" indent="-514350">
              <a:buAutoNum type="arabicPeriod" startAt="2"/>
            </a:pPr>
            <a:endParaRPr lang="en-US" altLang="zh-CN" dirty="0"/>
          </a:p>
          <a:p>
            <a:pPr marL="514350" indent="-514350">
              <a:buAutoNum type="arabicPeriod" startAt="2"/>
            </a:pPr>
            <a:r>
              <a:rPr lang="zh-CN" altLang="en-US" dirty="0"/>
              <a:t>得到</a:t>
            </a:r>
            <a:r>
              <a:rPr lang="en-US" altLang="zh-CN" dirty="0"/>
              <a:t>:</a:t>
            </a:r>
          </a:p>
          <a:p>
            <a:pPr marL="457200" lvl="1" indent="0">
              <a:buNone/>
            </a:pPr>
            <a:r>
              <a:rPr lang="zh-CN" altLang="en-US" dirty="0"/>
              <a:t>一系列的假设，条件和一个估值范围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58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A081E-2A60-4F97-AA6A-8EBD6AEEF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938514-34C9-4302-9557-41054F69C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48436"/>
            <a:ext cx="4987819" cy="2328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2FE-8CFF-4227-9B83-D02995D18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464" y="1736845"/>
            <a:ext cx="5175849" cy="23402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2F0C37-580D-4591-B366-B78CA6030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236" y="4123291"/>
            <a:ext cx="5767566" cy="25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63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D08D-F28A-4326-8829-8279BF539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经验公式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2D04F-9EDD-467E-A837-383B83425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某件事的估计时间</a:t>
            </a:r>
            <a:r>
              <a:rPr lang="en-US" altLang="zh-CN" dirty="0"/>
              <a:t>X</a:t>
            </a:r>
            <a:r>
              <a:rPr lang="zh-CN" altLang="en-US" dirty="0"/>
              <a:t>，以及他做过类似开发工作的次数</a:t>
            </a:r>
            <a:r>
              <a:rPr lang="en-US" altLang="zh-CN" dirty="0"/>
              <a:t>N</a:t>
            </a:r>
            <a:r>
              <a:rPr lang="zh-CN" altLang="en-US" dirty="0"/>
              <a:t>。 </a:t>
            </a:r>
            <a:endParaRPr lang="en-US" altLang="zh-CN" dirty="0"/>
          </a:p>
          <a:p>
            <a:pPr lvl="1"/>
            <a:r>
              <a:rPr lang="en-US" altLang="zh-CN" dirty="0"/>
              <a:t>Y = X ± X ÷ N     </a:t>
            </a:r>
          </a:p>
          <a:p>
            <a:pPr lvl="1"/>
            <a:r>
              <a:rPr lang="en-US" altLang="zh-CN" dirty="0"/>
              <a:t>//</a:t>
            </a:r>
            <a:r>
              <a:rPr lang="zh-CN" altLang="en-US" dirty="0"/>
              <a:t>注：</a:t>
            </a:r>
            <a:r>
              <a:rPr lang="en-US" altLang="zh-CN" dirty="0"/>
              <a:t>Y </a:t>
            </a:r>
            <a:r>
              <a:rPr lang="zh-CN" altLang="en-US" dirty="0"/>
              <a:t>是实际时间花费。中间的 </a:t>
            </a:r>
            <a:r>
              <a:rPr lang="en-US" altLang="zh-CN" dirty="0"/>
              <a:t>± </a:t>
            </a:r>
            <a:r>
              <a:rPr lang="zh-CN" altLang="en-US" dirty="0"/>
              <a:t>表示加上或减去。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一个员工要实现一个模块，他估计要</a:t>
            </a:r>
            <a:r>
              <a:rPr lang="en-US" altLang="zh-CN" dirty="0"/>
              <a:t>3</a:t>
            </a:r>
            <a:r>
              <a:rPr lang="zh-CN" altLang="en-US" dirty="0"/>
              <a:t>天</a:t>
            </a:r>
            <a:r>
              <a:rPr lang="en-US" altLang="zh-CN" dirty="0"/>
              <a:t>,  </a:t>
            </a:r>
            <a:r>
              <a:rPr lang="zh-CN" altLang="en-US" dirty="0"/>
              <a:t>但是他从来没有做过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Y = 3 ± (3 ÷ 0)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3 + </a:t>
            </a:r>
            <a:r>
              <a:rPr lang="zh-CN" altLang="en-US" dirty="0"/>
              <a:t>无穷大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3 – </a:t>
            </a:r>
            <a:r>
              <a:rPr lang="zh-CN" altLang="en-US" dirty="0"/>
              <a:t>无穷大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7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7337-1710-4C72-9DB9-E64A4535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影响项目的因素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746D7-5235-420A-AD45-298EEF694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产品的因素</a:t>
            </a:r>
          </a:p>
          <a:p>
            <a:pPr>
              <a:lnSpc>
                <a:spcPct val="110000"/>
              </a:lnSpc>
            </a:pPr>
            <a:r>
              <a:rPr lang="zh-CN" altLang="en-US" dirty="0"/>
              <a:t> 希望产品达到什么样的可靠性标准。平均每天重启一次能接受么？ 还是需要一年 </a:t>
            </a:r>
            <a:r>
              <a:rPr lang="en-US" altLang="zh-CN" dirty="0"/>
              <a:t>99.999% </a:t>
            </a:r>
            <a:r>
              <a:rPr lang="zh-CN" altLang="en-US" dirty="0"/>
              <a:t>的时间内都能运行？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产品的数据量有多大。图书馆管理系统有多少本书？每天有多少事务发生？ 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产品的复杂程度。是一个单页面展现信息的网站，还是一个需要实时处理火车票交易 的网站？ 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对模块重用的要求。所有模块都可以重新写，还是必须要重用原来系统的某些老的 模块？ 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文档的需求。需要完备的文档，还是“有什么事就问我”？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b="1" dirty="0">
                <a:solidFill>
                  <a:srgbClr val="FFC000"/>
                </a:solidFill>
              </a:rPr>
              <a:t>牵涉到硬件，供应链，软件，社区，运营的复杂产品，如何管理各种依赖关系？</a:t>
            </a:r>
          </a:p>
        </p:txBody>
      </p:sp>
    </p:spTree>
    <p:extLst>
      <p:ext uri="{BB962C8B-B14F-4D97-AF65-F5344CB8AC3E}">
        <p14:creationId xmlns:p14="http://schemas.microsoft.com/office/powerpoint/2010/main" val="17513456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D292-1372-49C9-ABDA-D0F0B31D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影响项目的因素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EA31B-023E-4636-8B8D-DF16F389B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/>
              <a:t>平台的因素</a:t>
            </a:r>
          </a:p>
          <a:p>
            <a:r>
              <a:rPr lang="zh-CN" altLang="en-US" dirty="0"/>
              <a:t>执行时间的约束。是一个实时系统么？</a:t>
            </a:r>
            <a:endParaRPr lang="en-US" altLang="zh-CN" dirty="0"/>
          </a:p>
          <a:p>
            <a:r>
              <a:rPr lang="zh-CN" altLang="en-US" dirty="0"/>
              <a:t>存储的约束。数据如何保存，恢复的策略是怎样的？</a:t>
            </a:r>
            <a:endParaRPr lang="en-US" altLang="zh-CN" dirty="0"/>
          </a:p>
          <a:p>
            <a:r>
              <a:rPr lang="zh-CN" altLang="en-US" dirty="0"/>
              <a:t>平台变动的约束。编程语言和工具每半年会发生大变化么，还是非常稳定？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人员的因素</a:t>
            </a:r>
          </a:p>
          <a:p>
            <a:r>
              <a:rPr lang="zh-CN" altLang="en-US" dirty="0"/>
              <a:t> 分析师和程序员的能力。 </a:t>
            </a:r>
            <a:endParaRPr lang="en-US" altLang="zh-CN" dirty="0"/>
          </a:p>
          <a:p>
            <a:r>
              <a:rPr lang="zh-CN" altLang="en-US" dirty="0"/>
              <a:t>做此类应用的经验，使用开发平台、编程语言和工具的经验</a:t>
            </a:r>
            <a:endParaRPr lang="en-US" altLang="zh-CN" dirty="0"/>
          </a:p>
          <a:p>
            <a:r>
              <a:rPr lang="zh-CN" altLang="en-US" dirty="0"/>
              <a:t>人员流动性（项目做到一半小伙伴会突然不见了么？）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18946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531CD-A425-45D5-9926-F0DE5B9C3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从结果出发，</a:t>
            </a:r>
            <a:r>
              <a:rPr lang="en-US" altLang="zh-CN" dirty="0"/>
              <a:t>Work Breakdown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00E4C8-9B64-478E-BB05-213C0E2AD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78155"/>
            <a:ext cx="10233025" cy="3023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28F005-508C-48D7-9959-F00C37FA29E5}"/>
              </a:ext>
            </a:extLst>
          </p:cNvPr>
          <p:cNvSpPr txBox="1"/>
          <p:nvPr/>
        </p:nvSpPr>
        <p:spPr>
          <a:xfrm>
            <a:off x="750627" y="5919564"/>
            <a:ext cx="236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以后会继续细化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9092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F618A-7C2C-4BD9-BF78-DDA6B4C9D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 </a:t>
            </a:r>
            <a:r>
              <a:rPr lang="en-US" altLang="zh-CN" dirty="0"/>
              <a:t>– </a:t>
            </a:r>
            <a:r>
              <a:rPr lang="zh-CN" altLang="en-US" dirty="0"/>
              <a:t>小组整理文档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D9313-B3B0-4E92-BB95-1671B2475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NABCD </a:t>
            </a:r>
            <a:r>
              <a:rPr lang="zh-CN" altLang="en-US" dirty="0"/>
              <a:t>电梯演说</a:t>
            </a:r>
            <a:endParaRPr lang="en-US" altLang="zh-CN" dirty="0"/>
          </a:p>
          <a:p>
            <a:r>
              <a:rPr lang="zh-CN" altLang="en-US" dirty="0"/>
              <a:t>产品最核心的原型是？</a:t>
            </a:r>
            <a:endParaRPr lang="en-US" altLang="zh-CN" dirty="0"/>
          </a:p>
          <a:p>
            <a:r>
              <a:rPr lang="zh-CN" altLang="en-US" dirty="0"/>
              <a:t>典型用户和典型场景是？</a:t>
            </a:r>
            <a:endParaRPr lang="en-US" altLang="zh-CN" dirty="0"/>
          </a:p>
          <a:p>
            <a:r>
              <a:rPr lang="zh-CN" altLang="en-US" dirty="0"/>
              <a:t>大致的需求，要实现这些需求，我们估计要多少时间？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1906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D3F9EE2-3437-4BA0-9155-DC2B06C89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以终为始 </a:t>
            </a:r>
            <a:r>
              <a:rPr lang="en-US" altLang="zh-CN" dirty="0"/>
              <a:t>– </a:t>
            </a:r>
            <a:r>
              <a:rPr lang="zh-CN" altLang="en-US" dirty="0"/>
              <a:t>先写新闻稿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040FFE-3589-41BB-94AE-2419D36C4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571768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sz="1200" dirty="0"/>
              <a:t>写一个新闻报道，描述你的新产品在新闻发布会上的情况</a:t>
            </a:r>
            <a:endParaRPr lang="en-US" altLang="zh-CN" sz="1200" dirty="0"/>
          </a:p>
          <a:p>
            <a:r>
              <a:rPr lang="zh-CN" altLang="en-US" sz="1200" dirty="0"/>
              <a:t>标题</a:t>
            </a:r>
            <a:endParaRPr lang="en-US" altLang="zh-CN" sz="1200" dirty="0"/>
          </a:p>
          <a:p>
            <a:pPr lvl="1"/>
            <a:r>
              <a:rPr lang="zh-CN" altLang="en-US" sz="1100" dirty="0"/>
              <a:t>用读者（你的目标客户）能理解的方式给产品起个名字。</a:t>
            </a:r>
          </a:p>
          <a:p>
            <a:r>
              <a:rPr lang="zh-CN" altLang="en-US" sz="1200" dirty="0"/>
              <a:t>副标题</a:t>
            </a:r>
            <a:endParaRPr lang="en-US" altLang="zh-CN" sz="1200" dirty="0"/>
          </a:p>
          <a:p>
            <a:pPr lvl="1"/>
            <a:r>
              <a:rPr lang="zh-CN" altLang="en-US" sz="1100" dirty="0"/>
              <a:t>描述产品的目标客户群，他们将会得到什么好处。在标题下用一句话说清楚。</a:t>
            </a:r>
          </a:p>
          <a:p>
            <a:r>
              <a:rPr lang="zh-CN" altLang="en-US" sz="1200" dirty="0"/>
              <a:t>总结</a:t>
            </a:r>
            <a:endParaRPr lang="en-US" altLang="zh-CN" sz="1200" dirty="0"/>
          </a:p>
          <a:p>
            <a:pPr lvl="1"/>
            <a:r>
              <a:rPr lang="zh-CN" altLang="en-US" sz="1100" dirty="0"/>
              <a:t>总结产品和带来的好处，核心内容。设想你读者只关注这一段，不会再往下看了。</a:t>
            </a:r>
          </a:p>
          <a:p>
            <a:r>
              <a:rPr lang="zh-CN" altLang="en-US" sz="1200" dirty="0"/>
              <a:t>问题</a:t>
            </a:r>
            <a:endParaRPr lang="en-US" altLang="zh-CN" sz="1200" dirty="0"/>
          </a:p>
          <a:p>
            <a:pPr lvl="1"/>
            <a:r>
              <a:rPr lang="zh-CN" altLang="en-US" sz="1100" dirty="0"/>
              <a:t>描述你产品解决的问题。</a:t>
            </a:r>
          </a:p>
          <a:p>
            <a:r>
              <a:rPr lang="zh-CN" altLang="en-US" sz="1200" dirty="0"/>
              <a:t>解决方案</a:t>
            </a:r>
            <a:endParaRPr lang="en-US" altLang="zh-CN" sz="1200" dirty="0"/>
          </a:p>
          <a:p>
            <a:pPr lvl="1"/>
            <a:r>
              <a:rPr lang="zh-CN" altLang="en-US" sz="1100" dirty="0"/>
              <a:t>描述产品如何优雅地解决问题。</a:t>
            </a:r>
          </a:p>
          <a:p>
            <a:r>
              <a:rPr lang="zh-CN" altLang="en-US" sz="1200" dirty="0"/>
              <a:t>你的引证</a:t>
            </a:r>
            <a:endParaRPr lang="en-US" altLang="zh-CN" sz="1200" dirty="0"/>
          </a:p>
          <a:p>
            <a:pPr lvl="1"/>
            <a:r>
              <a:rPr lang="zh-CN" altLang="en-US" sz="1100" dirty="0"/>
              <a:t>引用一位你公司发言人所说的话。</a:t>
            </a:r>
          </a:p>
          <a:p>
            <a:r>
              <a:rPr lang="zh-CN" altLang="en-US" sz="1200" dirty="0"/>
              <a:t>如何开始</a:t>
            </a:r>
            <a:endParaRPr lang="en-US" altLang="zh-CN" sz="1200" dirty="0"/>
          </a:p>
          <a:p>
            <a:pPr lvl="1"/>
            <a:r>
              <a:rPr lang="zh-CN" altLang="en-US" sz="1100" dirty="0"/>
              <a:t>描述开始使用我们的产品是多么的简单。</a:t>
            </a:r>
          </a:p>
          <a:p>
            <a:r>
              <a:rPr lang="zh-CN" altLang="en-US" sz="1200" dirty="0"/>
              <a:t>客户评述</a:t>
            </a:r>
            <a:endParaRPr lang="en-US" altLang="zh-CN" sz="1200" dirty="0"/>
          </a:p>
          <a:p>
            <a:pPr lvl="1"/>
            <a:r>
              <a:rPr lang="zh-CN" altLang="en-US" sz="1100" dirty="0"/>
              <a:t>假想一个客户的评价，描述他们如何体验到你产品带来的好处。</a:t>
            </a:r>
          </a:p>
          <a:p>
            <a:r>
              <a:rPr lang="zh-CN" altLang="en-US" sz="1200" dirty="0"/>
              <a:t>收尾和号召</a:t>
            </a:r>
            <a:endParaRPr lang="en-US" altLang="zh-CN" sz="1200" dirty="0"/>
          </a:p>
          <a:p>
            <a:pPr lvl="1"/>
            <a:r>
              <a:rPr lang="zh-CN" altLang="en-US" sz="1100" dirty="0"/>
              <a:t>收尾然后为读者指明下一步的方向。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DCE1D8-ED87-4A84-9226-246F49617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816" y="1825626"/>
            <a:ext cx="4384195" cy="43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53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课堂练习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把你们产品的功能都列出来，</a:t>
            </a:r>
            <a:endParaRPr lang="en-US" altLang="zh-CN" dirty="0"/>
          </a:p>
          <a:p>
            <a:r>
              <a:rPr lang="zh-CN" altLang="en-US" dirty="0"/>
              <a:t>分别放到四个象限中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37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E87E-1DF4-4EA8-AFE8-1C08EDB6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24FEF9-DAB6-4334-9548-6F8556A46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0862"/>
            <a:ext cx="5044565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CAF3C6-0112-47AB-9982-52DBB13A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558" y="1690688"/>
            <a:ext cx="3806242" cy="434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05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A2B9-28AE-4501-8445-1DBB17F6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FA2914-926D-4CB3-A079-BA92F459E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0485" y="1825625"/>
            <a:ext cx="73536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89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 </a:t>
            </a:r>
            <a:r>
              <a:rPr lang="en-US" altLang="zh-CN" dirty="0"/>
              <a:t>– </a:t>
            </a:r>
            <a:r>
              <a:rPr lang="zh-CN" altLang="en-US" dirty="0"/>
              <a:t>课堂互动回答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5"/>
            <a:ext cx="439815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获取和引导需求</a:t>
            </a:r>
            <a:endParaRPr lang="en-US" altLang="zh-CN" dirty="0"/>
          </a:p>
          <a:p>
            <a:pPr lvl="1"/>
            <a:r>
              <a:rPr lang="zh-CN" altLang="en-US" dirty="0"/>
              <a:t>来自用户 </a:t>
            </a:r>
            <a:r>
              <a:rPr lang="en-US" altLang="zh-CN" dirty="0"/>
              <a:t>– </a:t>
            </a:r>
            <a:r>
              <a:rPr lang="zh-CN" altLang="en-US" dirty="0"/>
              <a:t>请举例</a:t>
            </a:r>
            <a:endParaRPr lang="en-US" altLang="zh-CN" dirty="0"/>
          </a:p>
          <a:p>
            <a:pPr lvl="1"/>
            <a:r>
              <a:rPr lang="zh-CN" altLang="en-US" dirty="0"/>
              <a:t>引导用户产生需求 </a:t>
            </a:r>
            <a:r>
              <a:rPr lang="en-US" altLang="zh-CN" dirty="0"/>
              <a:t>– </a:t>
            </a:r>
            <a:r>
              <a:rPr lang="zh-CN" altLang="en-US" dirty="0"/>
              <a:t>请举例</a:t>
            </a:r>
            <a:endParaRPr lang="en-US" altLang="zh-CN" dirty="0"/>
          </a:p>
          <a:p>
            <a:pPr lvl="1"/>
            <a:r>
              <a:rPr lang="zh-CN" altLang="en-US" dirty="0"/>
              <a:t>预计需求的产生</a:t>
            </a:r>
            <a:endParaRPr lang="en-US" altLang="zh-CN" dirty="0"/>
          </a:p>
          <a:p>
            <a:pPr lvl="2"/>
            <a:r>
              <a:rPr lang="en-US" altLang="zh-CN" dirty="0"/>
              <a:t>GPS+GIS+</a:t>
            </a:r>
            <a:r>
              <a:rPr lang="zh-CN" altLang="en-US" dirty="0"/>
              <a:t>私家车产业发展</a:t>
            </a:r>
            <a:r>
              <a:rPr lang="en-US" altLang="zh-CN" dirty="0"/>
              <a:t>+</a:t>
            </a:r>
            <a:r>
              <a:rPr lang="zh-CN" altLang="en-US" dirty="0"/>
              <a:t>手机普及 </a:t>
            </a:r>
            <a:r>
              <a:rPr lang="en-US" altLang="zh-CN" dirty="0"/>
              <a:t>= </a:t>
            </a:r>
            <a:r>
              <a:rPr lang="zh-CN" altLang="en-US" dirty="0"/>
              <a:t>什么需求</a:t>
            </a:r>
            <a:endParaRPr lang="en-US" altLang="zh-CN" dirty="0"/>
          </a:p>
          <a:p>
            <a:pPr lvl="2"/>
            <a:endParaRPr lang="en-US" altLang="zh-CN" dirty="0"/>
          </a:p>
          <a:p>
            <a:r>
              <a:rPr lang="zh-CN" altLang="en-US" dirty="0"/>
              <a:t>有没有拒绝用户需求的？</a:t>
            </a:r>
            <a:endParaRPr lang="en-US" altLang="zh-CN" dirty="0"/>
          </a:p>
          <a:p>
            <a:pPr lvl="1"/>
            <a:r>
              <a:rPr lang="en-US" altLang="zh-CN" dirty="0"/>
              <a:t>BBS reader in email client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FF114-83D0-44D9-B565-0610A6EC6049}"/>
              </a:ext>
            </a:extLst>
          </p:cNvPr>
          <p:cNvSpPr txBox="1"/>
          <p:nvPr/>
        </p:nvSpPr>
        <p:spPr>
          <a:xfrm>
            <a:off x="5607050" y="1703388"/>
            <a:ext cx="51371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需求捕捉：</a:t>
            </a:r>
            <a:r>
              <a:rPr lang="zh-CN" altLang="en-US" dirty="0"/>
              <a:t>很多时候用户并 不知道自己确切的需求，或者不愿意表达完整的需求，软件团队需要设身处地，替用户着 想，引导出需求。</a:t>
            </a:r>
            <a:endParaRPr lang="en-US" altLang="zh-CN" dirty="0"/>
          </a:p>
          <a:p>
            <a:r>
              <a:rPr lang="zh-CN" altLang="en-US" dirty="0"/>
              <a:t>有些需求在实现之前，并没有用户明确表达具体的需求（例如：没有用 户说“我希望有一个偷菜的软件，我可以偷别人家的菜”），但是，成功的团队还是可以从 “用户需要和朋友之间玩游戏，用户有证明自己能力的需求”这些角度出发，挖掘出需求。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分析技术的发展趋势以及产业的变化、社会发展的大趋势，推测用户 会产生哪些新的需求。</a:t>
            </a:r>
            <a:r>
              <a:rPr lang="zh-CN" altLang="en-US" dirty="0"/>
              <a:t>例如，看到全球定位系统（</a:t>
            </a:r>
            <a:r>
              <a:rPr lang="en-US" altLang="zh-CN" dirty="0"/>
              <a:t>GPS</a:t>
            </a:r>
            <a:r>
              <a:rPr lang="zh-CN" altLang="en-US" dirty="0"/>
              <a:t>）技术的成熟、地理信息系统的发 展、私家车的普及和智能手机性能的不断提高，我们可以推测出利用手机给汽车导航将是 一个普遍的需求。</a:t>
            </a:r>
          </a:p>
        </p:txBody>
      </p:sp>
    </p:spTree>
    <p:extLst>
      <p:ext uri="{BB962C8B-B14F-4D97-AF65-F5344CB8AC3E}">
        <p14:creationId xmlns:p14="http://schemas.microsoft.com/office/powerpoint/2010/main" val="39657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 </a:t>
            </a:r>
            <a:r>
              <a:rPr lang="en-US" altLang="zh-CN" dirty="0"/>
              <a:t>– </a:t>
            </a:r>
            <a:r>
              <a:rPr lang="zh-CN" altLang="en-US" dirty="0"/>
              <a:t>课堂互动回答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5"/>
            <a:ext cx="44807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获取和引导需求</a:t>
            </a:r>
            <a:endParaRPr lang="en-US" altLang="zh-CN" dirty="0"/>
          </a:p>
          <a:p>
            <a:pPr lvl="1"/>
            <a:r>
              <a:rPr lang="en-US" altLang="zh-CN" dirty="0"/>
              <a:t>…</a:t>
            </a:r>
          </a:p>
          <a:p>
            <a:pPr lvl="1"/>
            <a:r>
              <a:rPr lang="zh-CN" altLang="en-US" dirty="0"/>
              <a:t>需求可以来自管理机构</a:t>
            </a:r>
            <a:endParaRPr lang="en-US" altLang="zh-CN" dirty="0"/>
          </a:p>
          <a:p>
            <a:pPr lvl="2"/>
            <a:r>
              <a:rPr lang="zh-CN" altLang="en-US" dirty="0"/>
              <a:t>请举例</a:t>
            </a:r>
            <a:endParaRPr lang="en-US" altLang="zh-CN" dirty="0"/>
          </a:p>
          <a:p>
            <a:pPr lvl="1"/>
            <a:r>
              <a:rPr lang="zh-CN" altLang="en-US" dirty="0"/>
              <a:t>需求可以来自企业内部 </a:t>
            </a:r>
            <a:r>
              <a:rPr lang="en-US" altLang="zh-CN" dirty="0"/>
              <a:t>– </a:t>
            </a:r>
            <a:r>
              <a:rPr lang="zh-CN" altLang="en-US" dirty="0"/>
              <a:t>请举例</a:t>
            </a:r>
            <a:r>
              <a:rPr lang="en-US" altLang="zh-CN" dirty="0"/>
              <a:t>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6235F-FC30-4968-B472-99EB90540648}"/>
              </a:ext>
            </a:extLst>
          </p:cNvPr>
          <p:cNvSpPr txBox="1"/>
          <p:nvPr/>
        </p:nvSpPr>
        <p:spPr>
          <a:xfrm>
            <a:off x="6508752" y="3449638"/>
            <a:ext cx="4762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软件企业＝软件</a:t>
            </a:r>
            <a:r>
              <a:rPr lang="en-US" altLang="zh-CN" b="1" dirty="0"/>
              <a:t>+ </a:t>
            </a:r>
            <a:r>
              <a:rPr lang="zh-CN" altLang="en-US" b="1" dirty="0"/>
              <a:t>商业模式。</a:t>
            </a:r>
            <a:endParaRPr lang="en-US" altLang="zh-CN" b="1" dirty="0"/>
          </a:p>
          <a:p>
            <a:r>
              <a:rPr lang="zh-CN" altLang="en-US" dirty="0"/>
              <a:t>企业所采用的商业模式会对软件提出需求。一个免费的互联网服务到达一定规 模后，企业就会考虑如何让这个服务带来收入。例如一个免费的互联网电子邮件服务会考 虑对用户收费，支持几种不同等级的用户，在邮件中附带广告，或者在页面显示广告，等 等。这些“需求”并不是来自用户，事实上绝大部分用户都反感这样的“需求”，但是企 业需要一个能维持它生存和发展的商业模式，尽管这个模式的种种需求未必都是对用户有 利的。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355F7-28E4-4CB7-B64D-E48B059D26C3}"/>
              </a:ext>
            </a:extLst>
          </p:cNvPr>
          <p:cNvSpPr txBox="1"/>
          <p:nvPr/>
        </p:nvSpPr>
        <p:spPr>
          <a:xfrm>
            <a:off x="6508752" y="1785144"/>
            <a:ext cx="4762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来自：监管部门</a:t>
            </a:r>
            <a:endParaRPr lang="en-US" altLang="zh-CN" b="1" dirty="0"/>
          </a:p>
          <a:p>
            <a:r>
              <a:rPr lang="zh-CN" altLang="en-US" dirty="0"/>
              <a:t>例如一些互联网服务对不同年龄用户的内容管理、“敏感 词屏蔽”、快速删除网上内容，等等。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47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Yahei">
      <a:majorFont>
        <a:latin typeface="Calibri Light"/>
        <a:ea typeface="Microsoft YaHei UI"/>
        <a:cs typeface=""/>
      </a:majorFont>
      <a:minorFont>
        <a:latin typeface="Calibri"/>
        <a:ea typeface="Microsoft YaHei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7839</Words>
  <Application>Microsoft Office PowerPoint</Application>
  <PresentationFormat>Widescreen</PresentationFormat>
  <Paragraphs>430</Paragraphs>
  <Slides>56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等线</vt:lpstr>
      <vt:lpstr>Microsoft YaHei</vt:lpstr>
      <vt:lpstr>Microsoft YaHei UI</vt:lpstr>
      <vt:lpstr>Segoe</vt:lpstr>
      <vt:lpstr>Arial</vt:lpstr>
      <vt:lpstr>Calibri</vt:lpstr>
      <vt:lpstr>Calibri Light</vt:lpstr>
      <vt:lpstr>Wingdings</vt:lpstr>
      <vt:lpstr>Depth</vt:lpstr>
      <vt:lpstr>需求分析</vt:lpstr>
      <vt:lpstr>软件需求</vt:lpstr>
      <vt:lpstr>需求 – 都按照用户的要求来？</vt:lpstr>
      <vt:lpstr>听其言，还要观其行</vt:lpstr>
      <vt:lpstr>PowerPoint Presentation</vt:lpstr>
      <vt:lpstr>PowerPoint Presentation</vt:lpstr>
      <vt:lpstr>PowerPoint Presentation</vt:lpstr>
      <vt:lpstr>需求 – 课堂互动回答</vt:lpstr>
      <vt:lpstr>需求 – 课堂互动回答</vt:lpstr>
      <vt:lpstr>需求 – 课堂互动回答</vt:lpstr>
      <vt:lpstr>需求的分类</vt:lpstr>
      <vt:lpstr>所有利益相关者都有需求</vt:lpstr>
      <vt:lpstr>用户有多种</vt:lpstr>
      <vt:lpstr>获取用户需求 – 用户调研</vt:lpstr>
      <vt:lpstr>Different types of user study</vt:lpstr>
      <vt:lpstr>调研方法</vt:lpstr>
      <vt:lpstr>调研方法 – 焦点小组</vt:lpstr>
      <vt:lpstr>调研方法 – 深入面谈</vt:lpstr>
      <vt:lpstr>调研方法 – 卡片分类</vt:lpstr>
      <vt:lpstr>调研方法 – 调查问卷</vt:lpstr>
      <vt:lpstr>调研方法 – 日志调研</vt:lpstr>
      <vt:lpstr>调研方法 – 人类学调查</vt:lpstr>
      <vt:lpstr>2011年中科大学生的感悟</vt:lpstr>
      <vt:lpstr>用户调查 – A/B测试</vt:lpstr>
      <vt:lpstr>Dimension of User Study</vt:lpstr>
      <vt:lpstr>做过头了会怎样？</vt:lpstr>
      <vt:lpstr>用户调研会不会太晚？</vt:lpstr>
      <vt:lpstr>需求的管理 – 课堂练习</vt:lpstr>
      <vt:lpstr>NABCD 模型</vt:lpstr>
      <vt:lpstr>Approach 你的独特做法</vt:lpstr>
      <vt:lpstr>Benefit 好处</vt:lpstr>
      <vt:lpstr>Competitors 竞争</vt:lpstr>
      <vt:lpstr>Delivery 交到用户手中</vt:lpstr>
      <vt:lpstr>项目提议</vt:lpstr>
      <vt:lpstr>电梯演说模板 – 新产品</vt:lpstr>
      <vt:lpstr>电梯演说模板 – 改进产品</vt:lpstr>
      <vt:lpstr>其他格式</vt:lpstr>
      <vt:lpstr>电梯演说作用大 最后成功靠产品</vt:lpstr>
      <vt:lpstr>理性分析产品/功能的定位</vt:lpstr>
      <vt:lpstr>为什么要理性分析</vt:lpstr>
      <vt:lpstr>功能的不同定位</vt:lpstr>
      <vt:lpstr>竞争环境中的选择</vt:lpstr>
      <vt:lpstr>不同投资导致不同结果</vt:lpstr>
      <vt:lpstr>目标/估计/决心</vt:lpstr>
      <vt:lpstr>目标/决心/估计</vt:lpstr>
      <vt:lpstr>目标/决心/估计</vt:lpstr>
      <vt:lpstr>三个里面选两个</vt:lpstr>
      <vt:lpstr>估计的练习</vt:lpstr>
      <vt:lpstr>多轮讨论收敛的办法</vt:lpstr>
      <vt:lpstr>经验公式</vt:lpstr>
      <vt:lpstr>影响项目的因素</vt:lpstr>
      <vt:lpstr>影响项目的因素</vt:lpstr>
      <vt:lpstr>从结果出发，Work Breakdown</vt:lpstr>
      <vt:lpstr>实践 – 小组整理文档</vt:lpstr>
      <vt:lpstr>以终为始 – 先写新闻稿</vt:lpstr>
      <vt:lpstr>课堂练习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需求分析</dc:title>
  <dc:creator>Xin Zou</dc:creator>
  <cp:lastModifiedBy>Xin Zou</cp:lastModifiedBy>
  <cp:revision>1</cp:revision>
  <dcterms:created xsi:type="dcterms:W3CDTF">2018-10-06T21:43:26Z</dcterms:created>
  <dcterms:modified xsi:type="dcterms:W3CDTF">2018-10-08T05:52:01Z</dcterms:modified>
</cp:coreProperties>
</file>